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7" r:id="rId5"/>
    <p:sldId id="281" r:id="rId6"/>
    <p:sldId id="260" r:id="rId7"/>
    <p:sldId id="263" r:id="rId8"/>
    <p:sldId id="264" r:id="rId9"/>
    <p:sldId id="258" r:id="rId10"/>
    <p:sldId id="267" r:id="rId11"/>
    <p:sldId id="295" r:id="rId12"/>
    <p:sldId id="305" r:id="rId13"/>
    <p:sldId id="296" r:id="rId14"/>
    <p:sldId id="268" r:id="rId15"/>
    <p:sldId id="307" r:id="rId16"/>
    <p:sldId id="297" r:id="rId17"/>
    <p:sldId id="298" r:id="rId18"/>
    <p:sldId id="308" r:id="rId19"/>
    <p:sldId id="299" r:id="rId20"/>
    <p:sldId id="300" r:id="rId21"/>
    <p:sldId id="301" r:id="rId22"/>
    <p:sldId id="302" r:id="rId23"/>
    <p:sldId id="303" r:id="rId24"/>
    <p:sldId id="304" r:id="rId25"/>
    <p:sldId id="291" r:id="rId26"/>
    <p:sldId id="279" r:id="rId27"/>
    <p:sldId id="285" r:id="rId28"/>
    <p:sldId id="277" r:id="rId29"/>
    <p:sldId id="288" r:id="rId30"/>
    <p:sldId id="275" r:id="rId31"/>
    <p:sldId id="290" r:id="rId32"/>
    <p:sldId id="270" r:id="rId33"/>
    <p:sldId id="273" r:id="rId34"/>
    <p:sldId id="289" r:id="rId35"/>
    <p:sldId id="294" r:id="rId36"/>
    <p:sldId id="276" r:id="rId37"/>
    <p:sldId id="283" r:id="rId38"/>
    <p:sldId id="269" r:id="rId39"/>
    <p:sldId id="284" r:id="rId40"/>
    <p:sldId id="271" r:id="rId41"/>
    <p:sldId id="292" r:id="rId42"/>
    <p:sldId id="286" r:id="rId43"/>
    <p:sldId id="306" r:id="rId44"/>
    <p:sldId id="28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7"/>
    <a:srgbClr val="990000"/>
    <a:srgbClr val="5C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 Thomas T" userId="ce3c77d2-c968-4cb9-8b4d-dcd8fdacebd7" providerId="ADAL" clId="{1172FCFB-81B1-4977-BB3A-E113F33884DA}"/>
  </pc:docChgLst>
  <pc:docChgLst>
    <pc:chgData name="Sini Thomas T" userId="ce3c77d2-c968-4cb9-8b4d-dcd8fdacebd7" providerId="ADAL" clId="{BD116CEB-1012-4DA4-AE6C-FE2731776522}"/>
    <pc:docChg chg="custSel addSld modSld">
      <pc:chgData name="Sini Thomas T" userId="ce3c77d2-c968-4cb9-8b4d-dcd8fdacebd7" providerId="ADAL" clId="{BD116CEB-1012-4DA4-AE6C-FE2731776522}" dt="2024-05-27T05:56:16.132" v="28" actId="1076"/>
      <pc:docMkLst>
        <pc:docMk/>
      </pc:docMkLst>
      <pc:sldChg chg="addSp delSp modSp add">
        <pc:chgData name="Sini Thomas T" userId="ce3c77d2-c968-4cb9-8b4d-dcd8fdacebd7" providerId="ADAL" clId="{BD116CEB-1012-4DA4-AE6C-FE2731776522}" dt="2024-05-27T05:56:16.132" v="28" actId="1076"/>
        <pc:sldMkLst>
          <pc:docMk/>
          <pc:sldMk cId="615570961" sldId="306"/>
        </pc:sldMkLst>
        <pc:spChg chg="mod">
          <ac:chgData name="Sini Thomas T" userId="ce3c77d2-c968-4cb9-8b4d-dcd8fdacebd7" providerId="ADAL" clId="{BD116CEB-1012-4DA4-AE6C-FE2731776522}" dt="2024-05-27T05:54:59.984" v="20" actId="6549"/>
          <ac:spMkLst>
            <pc:docMk/>
            <pc:sldMk cId="615570961" sldId="306"/>
            <ac:spMk id="7" creationId="{A9A8813A-EE32-41E4-A118-F034ADB6E7FB}"/>
          </ac:spMkLst>
        </pc:spChg>
        <pc:spChg chg="mod">
          <ac:chgData name="Sini Thomas T" userId="ce3c77d2-c968-4cb9-8b4d-dcd8fdacebd7" providerId="ADAL" clId="{BD116CEB-1012-4DA4-AE6C-FE2731776522}" dt="2024-05-27T05:55:13.048" v="21"/>
          <ac:spMkLst>
            <pc:docMk/>
            <pc:sldMk cId="615570961" sldId="306"/>
            <ac:spMk id="15" creationId="{C5405D65-D545-4ABF-84D4-ADE00B78FFA0}"/>
          </ac:spMkLst>
        </pc:spChg>
        <pc:picChg chg="add mod">
          <ac:chgData name="Sini Thomas T" userId="ce3c77d2-c968-4cb9-8b4d-dcd8fdacebd7" providerId="ADAL" clId="{BD116CEB-1012-4DA4-AE6C-FE2731776522}" dt="2024-05-27T05:56:16.132" v="28" actId="1076"/>
          <ac:picMkLst>
            <pc:docMk/>
            <pc:sldMk cId="615570961" sldId="306"/>
            <ac:picMk id="2" creationId="{8363D1F9-740C-4FF4-8E86-C9AF48F5782E}"/>
          </ac:picMkLst>
        </pc:picChg>
        <pc:picChg chg="del">
          <ac:chgData name="Sini Thomas T" userId="ce3c77d2-c968-4cb9-8b4d-dcd8fdacebd7" providerId="ADAL" clId="{BD116CEB-1012-4DA4-AE6C-FE2731776522}" dt="2024-05-27T05:56:12.690" v="27" actId="478"/>
          <ac:picMkLst>
            <pc:docMk/>
            <pc:sldMk cId="615570961" sldId="306"/>
            <ac:picMk id="3" creationId="{52657772-3151-4EA6-ACBF-C1F06967BF27}"/>
          </ac:picMkLst>
        </pc:picChg>
      </pc:sldChg>
    </pc:docChg>
  </pc:docChgLst>
  <pc:docChgLst>
    <pc:chgData name="Sini Thomas T" userId="ce3c77d2-c968-4cb9-8b4d-dcd8fdacebd7" providerId="ADAL" clId="{9DDE5782-6E34-461F-BEF9-1A0F9AAD3692}"/>
    <pc:docChg chg="undo custSel addSld modSld sldOrd">
      <pc:chgData name="Sini Thomas T" userId="ce3c77d2-c968-4cb9-8b4d-dcd8fdacebd7" providerId="ADAL" clId="{9DDE5782-6E34-461F-BEF9-1A0F9AAD3692}" dt="2024-08-23T04:50:01.104" v="356" actId="1076"/>
      <pc:docMkLst>
        <pc:docMk/>
      </pc:docMkLst>
      <pc:sldChg chg="addSp modSp">
        <pc:chgData name="Sini Thomas T" userId="ce3c77d2-c968-4cb9-8b4d-dcd8fdacebd7" providerId="ADAL" clId="{9DDE5782-6E34-461F-BEF9-1A0F9AAD3692}" dt="2024-08-23T04:15:34.052" v="68" actId="1076"/>
        <pc:sldMkLst>
          <pc:docMk/>
          <pc:sldMk cId="147057037" sldId="258"/>
        </pc:sldMkLst>
        <pc:spChg chg="mod">
          <ac:chgData name="Sini Thomas T" userId="ce3c77d2-c968-4cb9-8b4d-dcd8fdacebd7" providerId="ADAL" clId="{9DDE5782-6E34-461F-BEF9-1A0F9AAD3692}" dt="2024-08-23T04:13:48.426" v="55" actId="1076"/>
          <ac:spMkLst>
            <pc:docMk/>
            <pc:sldMk cId="147057037" sldId="258"/>
            <ac:spMk id="2" creationId="{4FEF53FD-050E-41C4-8BB3-643734947402}"/>
          </ac:spMkLst>
        </pc:spChg>
        <pc:spChg chg="mod">
          <ac:chgData name="Sini Thomas T" userId="ce3c77d2-c968-4cb9-8b4d-dcd8fdacebd7" providerId="ADAL" clId="{9DDE5782-6E34-461F-BEF9-1A0F9AAD3692}" dt="2024-08-23T04:13:39.532" v="53" actId="1076"/>
          <ac:spMkLst>
            <pc:docMk/>
            <pc:sldMk cId="147057037" sldId="258"/>
            <ac:spMk id="7" creationId="{A9A8813A-EE32-41E4-A118-F034ADB6E7FB}"/>
          </ac:spMkLst>
        </pc:spChg>
        <pc:spChg chg="add mod">
          <ac:chgData name="Sini Thomas T" userId="ce3c77d2-c968-4cb9-8b4d-dcd8fdacebd7" providerId="ADAL" clId="{9DDE5782-6E34-461F-BEF9-1A0F9AAD3692}" dt="2024-08-23T04:15:22.508" v="67" actId="1076"/>
          <ac:spMkLst>
            <pc:docMk/>
            <pc:sldMk cId="147057037" sldId="258"/>
            <ac:spMk id="8" creationId="{88019952-3584-4F0E-8C1F-2AA47E24A74D}"/>
          </ac:spMkLst>
        </pc:spChg>
        <pc:picChg chg="mod">
          <ac:chgData name="Sini Thomas T" userId="ce3c77d2-c968-4cb9-8b4d-dcd8fdacebd7" providerId="ADAL" clId="{9DDE5782-6E34-461F-BEF9-1A0F9AAD3692}" dt="2024-08-23T04:13:44.488" v="54" actId="1076"/>
          <ac:picMkLst>
            <pc:docMk/>
            <pc:sldMk cId="147057037" sldId="258"/>
            <ac:picMk id="3" creationId="{1D7FAF66-0AA1-448A-ADFE-1680C50C521B}"/>
          </ac:picMkLst>
        </pc:picChg>
        <pc:picChg chg="add mod">
          <ac:chgData name="Sini Thomas T" userId="ce3c77d2-c968-4cb9-8b4d-dcd8fdacebd7" providerId="ADAL" clId="{9DDE5782-6E34-461F-BEF9-1A0F9AAD3692}" dt="2024-08-23T04:15:34.052" v="68" actId="1076"/>
          <ac:picMkLst>
            <pc:docMk/>
            <pc:sldMk cId="147057037" sldId="258"/>
            <ac:picMk id="9" creationId="{AC6E01F2-2DE1-4737-B4A7-CE36244D0883}"/>
          </ac:picMkLst>
        </pc:picChg>
      </pc:sldChg>
      <pc:sldChg chg="modSp">
        <pc:chgData name="Sini Thomas T" userId="ce3c77d2-c968-4cb9-8b4d-dcd8fdacebd7" providerId="ADAL" clId="{9DDE5782-6E34-461F-BEF9-1A0F9AAD3692}" dt="2024-08-23T04:08:48.586" v="8" actId="6549"/>
        <pc:sldMkLst>
          <pc:docMk/>
          <pc:sldMk cId="4075267631" sldId="260"/>
        </pc:sldMkLst>
        <pc:graphicFrameChg chg="modGraphic">
          <ac:chgData name="Sini Thomas T" userId="ce3c77d2-c968-4cb9-8b4d-dcd8fdacebd7" providerId="ADAL" clId="{9DDE5782-6E34-461F-BEF9-1A0F9AAD3692}" dt="2024-08-23T04:08:48.586" v="8" actId="6549"/>
          <ac:graphicFrameMkLst>
            <pc:docMk/>
            <pc:sldMk cId="4075267631" sldId="260"/>
            <ac:graphicFrameMk id="8" creationId="{A9DC6786-DF19-4A33-85D1-704A3F144A6B}"/>
          </ac:graphicFrameMkLst>
        </pc:graphicFrameChg>
      </pc:sldChg>
      <pc:sldChg chg="modSp ord">
        <pc:chgData name="Sini Thomas T" userId="ce3c77d2-c968-4cb9-8b4d-dcd8fdacebd7" providerId="ADAL" clId="{9DDE5782-6E34-461F-BEF9-1A0F9AAD3692}" dt="2024-08-23T04:11:39.582" v="36" actId="1076"/>
        <pc:sldMkLst>
          <pc:docMk/>
          <pc:sldMk cId="2047429347" sldId="264"/>
        </pc:sldMkLst>
        <pc:spChg chg="mod">
          <ac:chgData name="Sini Thomas T" userId="ce3c77d2-c968-4cb9-8b4d-dcd8fdacebd7" providerId="ADAL" clId="{9DDE5782-6E34-461F-BEF9-1A0F9AAD3692}" dt="2024-08-23T04:11:01.494" v="13" actId="6549"/>
          <ac:spMkLst>
            <pc:docMk/>
            <pc:sldMk cId="2047429347" sldId="264"/>
            <ac:spMk id="2" creationId="{4FEF53FD-050E-41C4-8BB3-643734947402}"/>
          </ac:spMkLst>
        </pc:spChg>
        <pc:spChg chg="mod">
          <ac:chgData name="Sini Thomas T" userId="ce3c77d2-c968-4cb9-8b4d-dcd8fdacebd7" providerId="ADAL" clId="{9DDE5782-6E34-461F-BEF9-1A0F9AAD3692}" dt="2024-08-23T04:11:39.582" v="36" actId="1076"/>
          <ac:spMkLst>
            <pc:docMk/>
            <pc:sldMk cId="2047429347" sldId="264"/>
            <ac:spMk id="8" creationId="{E75B7A64-143B-402C-AF43-5853EEE57218}"/>
          </ac:spMkLst>
        </pc:spChg>
      </pc:sldChg>
      <pc:sldChg chg="modSp">
        <pc:chgData name="Sini Thomas T" userId="ce3c77d2-c968-4cb9-8b4d-dcd8fdacebd7" providerId="ADAL" clId="{9DDE5782-6E34-461F-BEF9-1A0F9AAD3692}" dt="2024-08-23T04:17:08.212" v="72" actId="6549"/>
        <pc:sldMkLst>
          <pc:docMk/>
          <pc:sldMk cId="3297441222" sldId="267"/>
        </pc:sldMkLst>
        <pc:spChg chg="mod">
          <ac:chgData name="Sini Thomas T" userId="ce3c77d2-c968-4cb9-8b4d-dcd8fdacebd7" providerId="ADAL" clId="{9DDE5782-6E34-461F-BEF9-1A0F9AAD3692}" dt="2024-08-23T04:17:08.212" v="72" actId="6549"/>
          <ac:spMkLst>
            <pc:docMk/>
            <pc:sldMk cId="3297441222" sldId="267"/>
            <ac:spMk id="2" creationId="{4FEF53FD-050E-41C4-8BB3-643734947402}"/>
          </ac:spMkLst>
        </pc:spChg>
      </pc:sldChg>
      <pc:sldChg chg="delSp modSp">
        <pc:chgData name="Sini Thomas T" userId="ce3c77d2-c968-4cb9-8b4d-dcd8fdacebd7" providerId="ADAL" clId="{9DDE5782-6E34-461F-BEF9-1A0F9AAD3692}" dt="2024-08-23T04:20:24.614" v="92" actId="1076"/>
        <pc:sldMkLst>
          <pc:docMk/>
          <pc:sldMk cId="205994570" sldId="268"/>
        </pc:sldMkLst>
        <pc:spChg chg="del">
          <ac:chgData name="Sini Thomas T" userId="ce3c77d2-c968-4cb9-8b4d-dcd8fdacebd7" providerId="ADAL" clId="{9DDE5782-6E34-461F-BEF9-1A0F9AAD3692}" dt="2024-08-23T04:20:07.991" v="87" actId="478"/>
          <ac:spMkLst>
            <pc:docMk/>
            <pc:sldMk cId="205994570" sldId="268"/>
            <ac:spMk id="12" creationId="{9FAA29F9-03B2-413B-BDD7-34F2CED79C1B}"/>
          </ac:spMkLst>
        </pc:spChg>
        <pc:spChg chg="mod">
          <ac:chgData name="Sini Thomas T" userId="ce3c77d2-c968-4cb9-8b4d-dcd8fdacebd7" providerId="ADAL" clId="{9DDE5782-6E34-461F-BEF9-1A0F9AAD3692}" dt="2024-08-23T04:20:24.614" v="92" actId="1076"/>
          <ac:spMkLst>
            <pc:docMk/>
            <pc:sldMk cId="205994570" sldId="268"/>
            <ac:spMk id="15" creationId="{C5405D65-D545-4ABF-84D4-ADE00B78FFA0}"/>
          </ac:spMkLst>
        </pc:spChg>
        <pc:spChg chg="mod">
          <ac:chgData name="Sini Thomas T" userId="ce3c77d2-c968-4cb9-8b4d-dcd8fdacebd7" providerId="ADAL" clId="{9DDE5782-6E34-461F-BEF9-1A0F9AAD3692}" dt="2024-08-23T04:20:17.382" v="90" actId="1076"/>
          <ac:spMkLst>
            <pc:docMk/>
            <pc:sldMk cId="205994570" sldId="268"/>
            <ac:spMk id="16" creationId="{071F1803-714F-41F9-AF5A-E40C525C4E32}"/>
          </ac:spMkLst>
        </pc:spChg>
        <pc:picChg chg="del">
          <ac:chgData name="Sini Thomas T" userId="ce3c77d2-c968-4cb9-8b4d-dcd8fdacebd7" providerId="ADAL" clId="{9DDE5782-6E34-461F-BEF9-1A0F9AAD3692}" dt="2024-08-23T04:20:05.551" v="86" actId="478"/>
          <ac:picMkLst>
            <pc:docMk/>
            <pc:sldMk cId="205994570" sldId="268"/>
            <ac:picMk id="13" creationId="{F859663B-53DD-4097-A2F7-08AFD514A8E4}"/>
          </ac:picMkLst>
        </pc:picChg>
        <pc:picChg chg="mod">
          <ac:chgData name="Sini Thomas T" userId="ce3c77d2-c968-4cb9-8b4d-dcd8fdacebd7" providerId="ADAL" clId="{9DDE5782-6E34-461F-BEF9-1A0F9AAD3692}" dt="2024-08-23T04:20:13.661" v="89" actId="1076"/>
          <ac:picMkLst>
            <pc:docMk/>
            <pc:sldMk cId="205994570" sldId="268"/>
            <ac:picMk id="18" creationId="{BE6C4CB9-2C45-415D-8472-E4155690AD0B}"/>
          </ac:picMkLst>
        </pc:picChg>
        <pc:picChg chg="mod">
          <ac:chgData name="Sini Thomas T" userId="ce3c77d2-c968-4cb9-8b4d-dcd8fdacebd7" providerId="ADAL" clId="{9DDE5782-6E34-461F-BEF9-1A0F9AAD3692}" dt="2024-08-23T04:20:18.775" v="91" actId="1076"/>
          <ac:picMkLst>
            <pc:docMk/>
            <pc:sldMk cId="205994570" sldId="268"/>
            <ac:picMk id="22" creationId="{EDD239D4-E92F-447E-BC55-18E692F968FF}"/>
          </ac:picMkLst>
        </pc:picChg>
      </pc:sldChg>
      <pc:sldChg chg="addSp modSp">
        <pc:chgData name="Sini Thomas T" userId="ce3c77d2-c968-4cb9-8b4d-dcd8fdacebd7" providerId="ADAL" clId="{9DDE5782-6E34-461F-BEF9-1A0F9AAD3692}" dt="2024-08-23T04:42:47.147" v="265" actId="1076"/>
        <pc:sldMkLst>
          <pc:docMk/>
          <pc:sldMk cId="1048716957" sldId="279"/>
        </pc:sldMkLst>
        <pc:spChg chg="add mod">
          <ac:chgData name="Sini Thomas T" userId="ce3c77d2-c968-4cb9-8b4d-dcd8fdacebd7" providerId="ADAL" clId="{9DDE5782-6E34-461F-BEF9-1A0F9AAD3692}" dt="2024-08-23T04:42:47.147" v="265" actId="1076"/>
          <ac:spMkLst>
            <pc:docMk/>
            <pc:sldMk cId="1048716957" sldId="279"/>
            <ac:spMk id="8" creationId="{A69BC92B-537B-4299-96A7-F500FCA631A3}"/>
          </ac:spMkLst>
        </pc:spChg>
        <pc:spChg chg="mod">
          <ac:chgData name="Sini Thomas T" userId="ce3c77d2-c968-4cb9-8b4d-dcd8fdacebd7" providerId="ADAL" clId="{9DDE5782-6E34-461F-BEF9-1A0F9AAD3692}" dt="2024-08-23T04:42:43.583" v="264" actId="1076"/>
          <ac:spMkLst>
            <pc:docMk/>
            <pc:sldMk cId="1048716957" sldId="279"/>
            <ac:spMk id="17" creationId="{6F950A1C-0B01-4A8B-8F93-2929D8590BDF}"/>
          </ac:spMkLst>
        </pc:spChg>
        <pc:picChg chg="add mod">
          <ac:chgData name="Sini Thomas T" userId="ce3c77d2-c968-4cb9-8b4d-dcd8fdacebd7" providerId="ADAL" clId="{9DDE5782-6E34-461F-BEF9-1A0F9AAD3692}" dt="2024-08-23T04:42:35.421" v="262" actId="1076"/>
          <ac:picMkLst>
            <pc:docMk/>
            <pc:sldMk cId="1048716957" sldId="279"/>
            <ac:picMk id="9" creationId="{E2212259-D89B-45D8-800F-53B3050E4A9C}"/>
          </ac:picMkLst>
        </pc:picChg>
        <pc:picChg chg="mod">
          <ac:chgData name="Sini Thomas T" userId="ce3c77d2-c968-4cb9-8b4d-dcd8fdacebd7" providerId="ADAL" clId="{9DDE5782-6E34-461F-BEF9-1A0F9AAD3692}" dt="2024-08-23T04:42:39.575" v="263" actId="1076"/>
          <ac:picMkLst>
            <pc:docMk/>
            <pc:sldMk cId="1048716957" sldId="279"/>
            <ac:picMk id="18" creationId="{ABA18A23-1B42-47A8-8DBC-399F492079C8}"/>
          </ac:picMkLst>
        </pc:picChg>
      </pc:sldChg>
      <pc:sldChg chg="addSp delSp modSp">
        <pc:chgData name="Sini Thomas T" userId="ce3c77d2-c968-4cb9-8b4d-dcd8fdacebd7" providerId="ADAL" clId="{9DDE5782-6E34-461F-BEF9-1A0F9AAD3692}" dt="2024-08-23T04:50:01.104" v="356" actId="1076"/>
        <pc:sldMkLst>
          <pc:docMk/>
          <pc:sldMk cId="300806270" sldId="289"/>
        </pc:sldMkLst>
        <pc:spChg chg="mod">
          <ac:chgData name="Sini Thomas T" userId="ce3c77d2-c968-4cb9-8b4d-dcd8fdacebd7" providerId="ADAL" clId="{9DDE5782-6E34-461F-BEF9-1A0F9AAD3692}" dt="2024-08-23T04:49:48.467" v="352" actId="1076"/>
          <ac:spMkLst>
            <pc:docMk/>
            <pc:sldMk cId="300806270" sldId="289"/>
            <ac:spMk id="12" creationId="{89FF4E04-C544-45E1-9A1A-D84A028CB75F}"/>
          </ac:spMkLst>
        </pc:spChg>
        <pc:spChg chg="add mod">
          <ac:chgData name="Sini Thomas T" userId="ce3c77d2-c968-4cb9-8b4d-dcd8fdacebd7" providerId="ADAL" clId="{9DDE5782-6E34-461F-BEF9-1A0F9AAD3692}" dt="2024-08-23T04:50:01.104" v="356" actId="1076"/>
          <ac:spMkLst>
            <pc:docMk/>
            <pc:sldMk cId="300806270" sldId="289"/>
            <ac:spMk id="13" creationId="{6344353A-9180-4775-8BB9-7E2703B9BD0F}"/>
          </ac:spMkLst>
        </pc:spChg>
        <pc:spChg chg="mod">
          <ac:chgData name="Sini Thomas T" userId="ce3c77d2-c968-4cb9-8b4d-dcd8fdacebd7" providerId="ADAL" clId="{9DDE5782-6E34-461F-BEF9-1A0F9AAD3692}" dt="2024-08-23T04:49:57.310" v="355" actId="1076"/>
          <ac:spMkLst>
            <pc:docMk/>
            <pc:sldMk cId="300806270" sldId="289"/>
            <ac:spMk id="15" creationId="{C5405D65-D545-4ABF-84D4-ADE00B78FFA0}"/>
          </ac:spMkLst>
        </pc:spChg>
        <pc:spChg chg="mod">
          <ac:chgData name="Sini Thomas T" userId="ce3c77d2-c968-4cb9-8b4d-dcd8fdacebd7" providerId="ADAL" clId="{9DDE5782-6E34-461F-BEF9-1A0F9AAD3692}" dt="2024-08-23T04:49:11.523" v="340" actId="1076"/>
          <ac:spMkLst>
            <pc:docMk/>
            <pc:sldMk cId="300806270" sldId="289"/>
            <ac:spMk id="16" creationId="{071F1803-714F-41F9-AF5A-E40C525C4E32}"/>
          </ac:spMkLst>
        </pc:spChg>
        <pc:picChg chg="mod">
          <ac:chgData name="Sini Thomas T" userId="ce3c77d2-c968-4cb9-8b4d-dcd8fdacebd7" providerId="ADAL" clId="{9DDE5782-6E34-461F-BEF9-1A0F9AAD3692}" dt="2024-08-23T04:49:41.983" v="350" actId="1076"/>
          <ac:picMkLst>
            <pc:docMk/>
            <pc:sldMk cId="300806270" sldId="289"/>
            <ac:picMk id="3" creationId="{ED741034-CC53-6EA1-4D43-A3C8863016AD}"/>
          </ac:picMkLst>
        </pc:picChg>
        <pc:picChg chg="add del mod">
          <ac:chgData name="Sini Thomas T" userId="ce3c77d2-c968-4cb9-8b4d-dcd8fdacebd7" providerId="ADAL" clId="{9DDE5782-6E34-461F-BEF9-1A0F9AAD3692}" dt="2024-08-23T04:49:52.263" v="354" actId="1076"/>
          <ac:picMkLst>
            <pc:docMk/>
            <pc:sldMk cId="300806270" sldId="289"/>
            <ac:picMk id="4" creationId="{FB5419D4-1D26-405D-A1C1-C5793F23862E}"/>
          </ac:picMkLst>
        </pc:picChg>
        <pc:picChg chg="mod">
          <ac:chgData name="Sini Thomas T" userId="ce3c77d2-c968-4cb9-8b4d-dcd8fdacebd7" providerId="ADAL" clId="{9DDE5782-6E34-461F-BEF9-1A0F9AAD3692}" dt="2024-08-23T04:49:38.761" v="349" actId="1076"/>
          <ac:picMkLst>
            <pc:docMk/>
            <pc:sldMk cId="300806270" sldId="289"/>
            <ac:picMk id="6" creationId="{BF9227B0-D2CB-4ADC-9D3B-C0A63FAEE512}"/>
          </ac:picMkLst>
        </pc:picChg>
        <pc:picChg chg="mod">
          <ac:chgData name="Sini Thomas T" userId="ce3c77d2-c968-4cb9-8b4d-dcd8fdacebd7" providerId="ADAL" clId="{9DDE5782-6E34-461F-BEF9-1A0F9AAD3692}" dt="2024-08-23T04:49:07.479" v="339" actId="1076"/>
          <ac:picMkLst>
            <pc:docMk/>
            <pc:sldMk cId="300806270" sldId="289"/>
            <ac:picMk id="8" creationId="{14328DE5-74AE-4A0C-A0D4-2AFAF5B3A8CE}"/>
          </ac:picMkLst>
        </pc:picChg>
        <pc:picChg chg="add mod">
          <ac:chgData name="Sini Thomas T" userId="ce3c77d2-c968-4cb9-8b4d-dcd8fdacebd7" providerId="ADAL" clId="{9DDE5782-6E34-461F-BEF9-1A0F9AAD3692}" dt="2024-08-23T04:49:36.132" v="348" actId="1076"/>
          <ac:picMkLst>
            <pc:docMk/>
            <pc:sldMk cId="300806270" sldId="289"/>
            <ac:picMk id="14" creationId="{9BF006BD-BC39-4848-93B2-AD3BA89514FB}"/>
          </ac:picMkLst>
        </pc:picChg>
      </pc:sldChg>
      <pc:sldChg chg="addSp delSp modSp">
        <pc:chgData name="Sini Thomas T" userId="ce3c77d2-c968-4cb9-8b4d-dcd8fdacebd7" providerId="ADAL" clId="{9DDE5782-6E34-461F-BEF9-1A0F9AAD3692}" dt="2024-08-23T04:44:12.825" v="281" actId="1076"/>
        <pc:sldMkLst>
          <pc:docMk/>
          <pc:sldMk cId="748126095" sldId="294"/>
        </pc:sldMkLst>
        <pc:spChg chg="mod">
          <ac:chgData name="Sini Thomas T" userId="ce3c77d2-c968-4cb9-8b4d-dcd8fdacebd7" providerId="ADAL" clId="{9DDE5782-6E34-461F-BEF9-1A0F9AAD3692}" dt="2024-08-23T04:43:39.296" v="269" actId="6549"/>
          <ac:spMkLst>
            <pc:docMk/>
            <pc:sldMk cId="748126095" sldId="294"/>
            <ac:spMk id="7" creationId="{A9A8813A-EE32-41E4-A118-F034ADB6E7FB}"/>
          </ac:spMkLst>
        </pc:spChg>
        <pc:spChg chg="del">
          <ac:chgData name="Sini Thomas T" userId="ce3c77d2-c968-4cb9-8b4d-dcd8fdacebd7" providerId="ADAL" clId="{9DDE5782-6E34-461F-BEF9-1A0F9AAD3692}" dt="2024-08-23T04:43:46.565" v="271" actId="478"/>
          <ac:spMkLst>
            <pc:docMk/>
            <pc:sldMk cId="748126095" sldId="294"/>
            <ac:spMk id="8" creationId="{DB4C2DDF-3EB9-41F8-A06B-07A683896401}"/>
          </ac:spMkLst>
        </pc:spChg>
        <pc:spChg chg="add mod">
          <ac:chgData name="Sini Thomas T" userId="ce3c77d2-c968-4cb9-8b4d-dcd8fdacebd7" providerId="ADAL" clId="{9DDE5782-6E34-461F-BEF9-1A0F9AAD3692}" dt="2024-08-23T04:44:12.825" v="281" actId="1076"/>
          <ac:spMkLst>
            <pc:docMk/>
            <pc:sldMk cId="748126095" sldId="294"/>
            <ac:spMk id="12" creationId="{250648DD-2B80-4383-86E0-21D61DC45E31}"/>
          </ac:spMkLst>
        </pc:spChg>
        <pc:spChg chg="del">
          <ac:chgData name="Sini Thomas T" userId="ce3c77d2-c968-4cb9-8b4d-dcd8fdacebd7" providerId="ADAL" clId="{9DDE5782-6E34-461F-BEF9-1A0F9AAD3692}" dt="2024-08-23T04:43:43.711" v="270" actId="478"/>
          <ac:spMkLst>
            <pc:docMk/>
            <pc:sldMk cId="748126095" sldId="294"/>
            <ac:spMk id="15" creationId="{C5405D65-D545-4ABF-84D4-ADE00B78FFA0}"/>
          </ac:spMkLst>
        </pc:spChg>
        <pc:picChg chg="del">
          <ac:chgData name="Sini Thomas T" userId="ce3c77d2-c968-4cb9-8b4d-dcd8fdacebd7" providerId="ADAL" clId="{9DDE5782-6E34-461F-BEF9-1A0F9AAD3692}" dt="2024-08-23T04:43:36.042" v="267" actId="478"/>
          <ac:picMkLst>
            <pc:docMk/>
            <pc:sldMk cId="748126095" sldId="294"/>
            <ac:picMk id="3" creationId="{AC7F414D-E10C-4BF2-8894-FB65EF40B15C}"/>
          </ac:picMkLst>
        </pc:picChg>
        <pc:picChg chg="mod">
          <ac:chgData name="Sini Thomas T" userId="ce3c77d2-c968-4cb9-8b4d-dcd8fdacebd7" providerId="ADAL" clId="{9DDE5782-6E34-461F-BEF9-1A0F9AAD3692}" dt="2024-08-23T04:43:50.204" v="274" actId="1076"/>
          <ac:picMkLst>
            <pc:docMk/>
            <pc:sldMk cId="748126095" sldId="294"/>
            <ac:picMk id="4" creationId="{FB5419D4-1D26-405D-A1C1-C5793F23862E}"/>
          </ac:picMkLst>
        </pc:picChg>
        <pc:picChg chg="del">
          <ac:chgData name="Sini Thomas T" userId="ce3c77d2-c968-4cb9-8b4d-dcd8fdacebd7" providerId="ADAL" clId="{9DDE5782-6E34-461F-BEF9-1A0F9AAD3692}" dt="2024-08-23T04:43:34.263" v="266" actId="478"/>
          <ac:picMkLst>
            <pc:docMk/>
            <pc:sldMk cId="748126095" sldId="294"/>
            <ac:picMk id="10" creationId="{0D47B34A-8F75-4409-A842-347B29BAF093}"/>
          </ac:picMkLst>
        </pc:picChg>
        <pc:picChg chg="add mod">
          <ac:chgData name="Sini Thomas T" userId="ce3c77d2-c968-4cb9-8b4d-dcd8fdacebd7" providerId="ADAL" clId="{9DDE5782-6E34-461F-BEF9-1A0F9AAD3692}" dt="2024-08-23T04:44:03.762" v="278" actId="1076"/>
          <ac:picMkLst>
            <pc:docMk/>
            <pc:sldMk cId="748126095" sldId="294"/>
            <ac:picMk id="13" creationId="{EB681C43-53A8-414A-9077-0D2537008A0F}"/>
          </ac:picMkLst>
        </pc:picChg>
      </pc:sldChg>
      <pc:sldChg chg="addSp delSp modSp">
        <pc:chgData name="Sini Thomas T" userId="ce3c77d2-c968-4cb9-8b4d-dcd8fdacebd7" providerId="ADAL" clId="{9DDE5782-6E34-461F-BEF9-1A0F9AAD3692}" dt="2024-08-23T04:29:43.539" v="145" actId="1076"/>
        <pc:sldMkLst>
          <pc:docMk/>
          <pc:sldMk cId="3571919568" sldId="298"/>
        </pc:sldMkLst>
        <pc:spChg chg="mod">
          <ac:chgData name="Sini Thomas T" userId="ce3c77d2-c968-4cb9-8b4d-dcd8fdacebd7" providerId="ADAL" clId="{9DDE5782-6E34-461F-BEF9-1A0F9AAD3692}" dt="2024-08-23T04:28:32.075" v="134" actId="1076"/>
          <ac:spMkLst>
            <pc:docMk/>
            <pc:sldMk cId="3571919568" sldId="298"/>
            <ac:spMk id="2" creationId="{4FEF53FD-050E-41C4-8BB3-643734947402}"/>
          </ac:spMkLst>
        </pc:spChg>
        <pc:spChg chg="del">
          <ac:chgData name="Sini Thomas T" userId="ce3c77d2-c968-4cb9-8b4d-dcd8fdacebd7" providerId="ADAL" clId="{9DDE5782-6E34-461F-BEF9-1A0F9AAD3692}" dt="2024-08-23T04:28:09.576" v="127" actId="478"/>
          <ac:spMkLst>
            <pc:docMk/>
            <pc:sldMk cId="3571919568" sldId="298"/>
            <ac:spMk id="15" creationId="{C5405D65-D545-4ABF-84D4-ADE00B78FFA0}"/>
          </ac:spMkLst>
        </pc:spChg>
        <pc:spChg chg="del">
          <ac:chgData name="Sini Thomas T" userId="ce3c77d2-c968-4cb9-8b4d-dcd8fdacebd7" providerId="ADAL" clId="{9DDE5782-6E34-461F-BEF9-1A0F9AAD3692}" dt="2024-08-23T04:28:13.661" v="129" actId="478"/>
          <ac:spMkLst>
            <pc:docMk/>
            <pc:sldMk cId="3571919568" sldId="298"/>
            <ac:spMk id="16" creationId="{071F1803-714F-41F9-AF5A-E40C525C4E32}"/>
          </ac:spMkLst>
        </pc:spChg>
        <pc:spChg chg="add mod">
          <ac:chgData name="Sini Thomas T" userId="ce3c77d2-c968-4cb9-8b4d-dcd8fdacebd7" providerId="ADAL" clId="{9DDE5782-6E34-461F-BEF9-1A0F9AAD3692}" dt="2024-08-23T04:29:43.539" v="145" actId="1076"/>
          <ac:spMkLst>
            <pc:docMk/>
            <pc:sldMk cId="3571919568" sldId="298"/>
            <ac:spMk id="19" creationId="{0064C908-8756-4398-BE2E-6B4B7F86F5C1}"/>
          </ac:spMkLst>
        </pc:spChg>
        <pc:picChg chg="mod">
          <ac:chgData name="Sini Thomas T" userId="ce3c77d2-c968-4cb9-8b4d-dcd8fdacebd7" providerId="ADAL" clId="{9DDE5782-6E34-461F-BEF9-1A0F9AAD3692}" dt="2024-08-23T04:29:32.954" v="141" actId="1076"/>
          <ac:picMkLst>
            <pc:docMk/>
            <pc:sldMk cId="3571919568" sldId="298"/>
            <ac:picMk id="4" creationId="{FB5419D4-1D26-405D-A1C1-C5793F23862E}"/>
          </ac:picMkLst>
        </pc:picChg>
        <pc:picChg chg="mod">
          <ac:chgData name="Sini Thomas T" userId="ce3c77d2-c968-4cb9-8b4d-dcd8fdacebd7" providerId="ADAL" clId="{9DDE5782-6E34-461F-BEF9-1A0F9AAD3692}" dt="2024-08-23T04:29:37.281" v="143" actId="1076"/>
          <ac:picMkLst>
            <pc:docMk/>
            <pc:sldMk cId="3571919568" sldId="298"/>
            <ac:picMk id="12" creationId="{AE4E0109-AA09-48F3-A88C-C60805EAB9CB}"/>
          </ac:picMkLst>
        </pc:picChg>
        <pc:picChg chg="del">
          <ac:chgData name="Sini Thomas T" userId="ce3c77d2-c968-4cb9-8b4d-dcd8fdacebd7" providerId="ADAL" clId="{9DDE5782-6E34-461F-BEF9-1A0F9AAD3692}" dt="2024-08-23T04:28:06.061" v="126" actId="478"/>
          <ac:picMkLst>
            <pc:docMk/>
            <pc:sldMk cId="3571919568" sldId="298"/>
            <ac:picMk id="13" creationId="{2DF6D0AC-3CAA-49D4-99B6-08B7ECC0A723}"/>
          </ac:picMkLst>
        </pc:picChg>
        <pc:picChg chg="del">
          <ac:chgData name="Sini Thomas T" userId="ce3c77d2-c968-4cb9-8b4d-dcd8fdacebd7" providerId="ADAL" clId="{9DDE5782-6E34-461F-BEF9-1A0F9AAD3692}" dt="2024-08-23T04:28:11.148" v="128" actId="478"/>
          <ac:picMkLst>
            <pc:docMk/>
            <pc:sldMk cId="3571919568" sldId="298"/>
            <ac:picMk id="14" creationId="{7183FDFC-F7D7-4C18-B211-04136428C60F}"/>
          </ac:picMkLst>
        </pc:picChg>
        <pc:picChg chg="add mod">
          <ac:chgData name="Sini Thomas T" userId="ce3c77d2-c968-4cb9-8b4d-dcd8fdacebd7" providerId="ADAL" clId="{9DDE5782-6E34-461F-BEF9-1A0F9AAD3692}" dt="2024-08-23T04:29:39.594" v="144" actId="1076"/>
          <ac:picMkLst>
            <pc:docMk/>
            <pc:sldMk cId="3571919568" sldId="298"/>
            <ac:picMk id="18" creationId="{9F68D0BD-AAC1-47A4-A3DF-DA6CB57C9973}"/>
          </ac:picMkLst>
        </pc:picChg>
      </pc:sldChg>
      <pc:sldChg chg="addSp delSp modSp">
        <pc:chgData name="Sini Thomas T" userId="ce3c77d2-c968-4cb9-8b4d-dcd8fdacebd7" providerId="ADAL" clId="{9DDE5782-6E34-461F-BEF9-1A0F9AAD3692}" dt="2024-08-23T04:32:46.836" v="187" actId="1076"/>
        <pc:sldMkLst>
          <pc:docMk/>
          <pc:sldMk cId="1683985895" sldId="299"/>
        </pc:sldMkLst>
        <pc:spChg chg="mod">
          <ac:chgData name="Sini Thomas T" userId="ce3c77d2-c968-4cb9-8b4d-dcd8fdacebd7" providerId="ADAL" clId="{9DDE5782-6E34-461F-BEF9-1A0F9AAD3692}" dt="2024-08-23T04:32:46.836" v="187" actId="1076"/>
          <ac:spMkLst>
            <pc:docMk/>
            <pc:sldMk cId="1683985895" sldId="299"/>
            <ac:spMk id="2" creationId="{4FEF53FD-050E-41C4-8BB3-643734947402}"/>
          </ac:spMkLst>
        </pc:spChg>
        <pc:spChg chg="add mod">
          <ac:chgData name="Sini Thomas T" userId="ce3c77d2-c968-4cb9-8b4d-dcd8fdacebd7" providerId="ADAL" clId="{9DDE5782-6E34-461F-BEF9-1A0F9AAD3692}" dt="2024-08-23T04:32:24.935" v="182" actId="1076"/>
          <ac:spMkLst>
            <pc:docMk/>
            <pc:sldMk cId="1683985895" sldId="299"/>
            <ac:spMk id="12" creationId="{2F72C9A1-2915-4FA6-B541-D087CEE7BF51}"/>
          </ac:spMkLst>
        </pc:spChg>
        <pc:spChg chg="del mod">
          <ac:chgData name="Sini Thomas T" userId="ce3c77d2-c968-4cb9-8b4d-dcd8fdacebd7" providerId="ADAL" clId="{9DDE5782-6E34-461F-BEF9-1A0F9AAD3692}" dt="2024-08-23T04:30:25.606" v="156"/>
          <ac:spMkLst>
            <pc:docMk/>
            <pc:sldMk cId="1683985895" sldId="299"/>
            <ac:spMk id="15" creationId="{C5405D65-D545-4ABF-84D4-ADE00B78FFA0}"/>
          </ac:spMkLst>
        </pc:spChg>
        <pc:spChg chg="mod">
          <ac:chgData name="Sini Thomas T" userId="ce3c77d2-c968-4cb9-8b4d-dcd8fdacebd7" providerId="ADAL" clId="{9DDE5782-6E34-461F-BEF9-1A0F9AAD3692}" dt="2024-08-23T04:31:50.886" v="173" actId="1076"/>
          <ac:spMkLst>
            <pc:docMk/>
            <pc:sldMk cId="1683985895" sldId="299"/>
            <ac:spMk id="16" creationId="{071F1803-714F-41F9-AF5A-E40C525C4E32}"/>
          </ac:spMkLst>
        </pc:spChg>
        <pc:picChg chg="mod">
          <ac:chgData name="Sini Thomas T" userId="ce3c77d2-c968-4cb9-8b4d-dcd8fdacebd7" providerId="ADAL" clId="{9DDE5782-6E34-461F-BEF9-1A0F9AAD3692}" dt="2024-08-23T04:32:38.282" v="185" actId="1076"/>
          <ac:picMkLst>
            <pc:docMk/>
            <pc:sldMk cId="1683985895" sldId="299"/>
            <ac:picMk id="3" creationId="{DD0AECB4-AE2E-40C1-8447-174D98EC4677}"/>
          </ac:picMkLst>
        </pc:picChg>
        <pc:picChg chg="mod">
          <ac:chgData name="Sini Thomas T" userId="ce3c77d2-c968-4cb9-8b4d-dcd8fdacebd7" providerId="ADAL" clId="{9DDE5782-6E34-461F-BEF9-1A0F9AAD3692}" dt="2024-08-23T04:32:01.696" v="177" actId="1076"/>
          <ac:picMkLst>
            <pc:docMk/>
            <pc:sldMk cId="1683985895" sldId="299"/>
            <ac:picMk id="4" creationId="{FB5419D4-1D26-405D-A1C1-C5793F23862E}"/>
          </ac:picMkLst>
        </pc:picChg>
        <pc:picChg chg="mod">
          <ac:chgData name="Sini Thomas T" userId="ce3c77d2-c968-4cb9-8b4d-dcd8fdacebd7" providerId="ADAL" clId="{9DDE5782-6E34-461F-BEF9-1A0F9AAD3692}" dt="2024-08-23T04:32:40.167" v="186" actId="1076"/>
          <ac:picMkLst>
            <pc:docMk/>
            <pc:sldMk cId="1683985895" sldId="299"/>
            <ac:picMk id="6" creationId="{0F64C686-7280-4500-A470-6D24CC41FC7D}"/>
          </ac:picMkLst>
        </pc:picChg>
        <pc:picChg chg="del mod">
          <ac:chgData name="Sini Thomas T" userId="ce3c77d2-c968-4cb9-8b4d-dcd8fdacebd7" providerId="ADAL" clId="{9DDE5782-6E34-461F-BEF9-1A0F9AAD3692}" dt="2024-08-23T04:30:25.606" v="156"/>
          <ac:picMkLst>
            <pc:docMk/>
            <pc:sldMk cId="1683985895" sldId="299"/>
            <ac:picMk id="13" creationId="{D6DE909C-D533-4BFF-9E81-5FBF91169945}"/>
          </ac:picMkLst>
        </pc:picChg>
        <pc:picChg chg="add mod">
          <ac:chgData name="Sini Thomas T" userId="ce3c77d2-c968-4cb9-8b4d-dcd8fdacebd7" providerId="ADAL" clId="{9DDE5782-6E34-461F-BEF9-1A0F9AAD3692}" dt="2024-08-23T04:32:34.831" v="184" actId="14100"/>
          <ac:picMkLst>
            <pc:docMk/>
            <pc:sldMk cId="1683985895" sldId="299"/>
            <ac:picMk id="14" creationId="{D89ACE27-E896-40B2-A2F9-30FB42767816}"/>
          </ac:picMkLst>
        </pc:picChg>
      </pc:sldChg>
      <pc:sldChg chg="delSp modSp">
        <pc:chgData name="Sini Thomas T" userId="ce3c77d2-c968-4cb9-8b4d-dcd8fdacebd7" providerId="ADAL" clId="{9DDE5782-6E34-461F-BEF9-1A0F9AAD3692}" dt="2024-08-23T04:33:06.437" v="193" actId="1076"/>
        <pc:sldMkLst>
          <pc:docMk/>
          <pc:sldMk cId="779005294" sldId="300"/>
        </pc:sldMkLst>
        <pc:spChg chg="del mod">
          <ac:chgData name="Sini Thomas T" userId="ce3c77d2-c968-4cb9-8b4d-dcd8fdacebd7" providerId="ADAL" clId="{9DDE5782-6E34-461F-BEF9-1A0F9AAD3692}" dt="2024-08-23T04:32:15.700" v="180"/>
          <ac:spMkLst>
            <pc:docMk/>
            <pc:sldMk cId="779005294" sldId="300"/>
            <ac:spMk id="2" creationId="{4FEF53FD-050E-41C4-8BB3-643734947402}"/>
          </ac:spMkLst>
        </pc:spChg>
        <pc:spChg chg="mod">
          <ac:chgData name="Sini Thomas T" userId="ce3c77d2-c968-4cb9-8b4d-dcd8fdacebd7" providerId="ADAL" clId="{9DDE5782-6E34-461F-BEF9-1A0F9AAD3692}" dt="2024-08-23T04:32:57.987" v="190" actId="1076"/>
          <ac:spMkLst>
            <pc:docMk/>
            <pc:sldMk cId="779005294" sldId="300"/>
            <ac:spMk id="15" creationId="{C5405D65-D545-4ABF-84D4-ADE00B78FFA0}"/>
          </ac:spMkLst>
        </pc:spChg>
        <pc:spChg chg="mod">
          <ac:chgData name="Sini Thomas T" userId="ce3c77d2-c968-4cb9-8b4d-dcd8fdacebd7" providerId="ADAL" clId="{9DDE5782-6E34-461F-BEF9-1A0F9AAD3692}" dt="2024-08-23T04:33:06.437" v="193" actId="1076"/>
          <ac:spMkLst>
            <pc:docMk/>
            <pc:sldMk cId="779005294" sldId="300"/>
            <ac:spMk id="16" creationId="{071F1803-714F-41F9-AF5A-E40C525C4E32}"/>
          </ac:spMkLst>
        </pc:spChg>
        <pc:picChg chg="del">
          <ac:chgData name="Sini Thomas T" userId="ce3c77d2-c968-4cb9-8b4d-dcd8fdacebd7" providerId="ADAL" clId="{9DDE5782-6E34-461F-BEF9-1A0F9AAD3692}" dt="2024-08-23T04:32:15.700" v="180"/>
          <ac:picMkLst>
            <pc:docMk/>
            <pc:sldMk cId="779005294" sldId="300"/>
            <ac:picMk id="12" creationId="{743B78C8-B8B1-4637-98A4-D1F177887619}"/>
          </ac:picMkLst>
        </pc:picChg>
        <pc:picChg chg="mod">
          <ac:chgData name="Sini Thomas T" userId="ce3c77d2-c968-4cb9-8b4d-dcd8fdacebd7" providerId="ADAL" clId="{9DDE5782-6E34-461F-BEF9-1A0F9AAD3692}" dt="2024-08-23T04:32:54.306" v="189" actId="14100"/>
          <ac:picMkLst>
            <pc:docMk/>
            <pc:sldMk cId="779005294" sldId="300"/>
            <ac:picMk id="13" creationId="{1A705D8C-A1C3-41AB-B0FB-447C09B8B427}"/>
          </ac:picMkLst>
        </pc:picChg>
        <pc:picChg chg="mod">
          <ac:chgData name="Sini Thomas T" userId="ce3c77d2-c968-4cb9-8b4d-dcd8fdacebd7" providerId="ADAL" clId="{9DDE5782-6E34-461F-BEF9-1A0F9AAD3692}" dt="2024-08-23T04:33:02.043" v="192" actId="14100"/>
          <ac:picMkLst>
            <pc:docMk/>
            <pc:sldMk cId="779005294" sldId="300"/>
            <ac:picMk id="14" creationId="{44DE901E-FCC2-4F9B-87C3-F95BE6FB0977}"/>
          </ac:picMkLst>
        </pc:picChg>
      </pc:sldChg>
      <pc:sldChg chg="addSp delSp modSp">
        <pc:chgData name="Sini Thomas T" userId="ce3c77d2-c968-4cb9-8b4d-dcd8fdacebd7" providerId="ADAL" clId="{9DDE5782-6E34-461F-BEF9-1A0F9AAD3692}" dt="2024-08-23T04:34:46.772" v="205" actId="1076"/>
        <pc:sldMkLst>
          <pc:docMk/>
          <pc:sldMk cId="163933609" sldId="302"/>
        </pc:sldMkLst>
        <pc:spChg chg="add mod">
          <ac:chgData name="Sini Thomas T" userId="ce3c77d2-c968-4cb9-8b4d-dcd8fdacebd7" providerId="ADAL" clId="{9DDE5782-6E34-461F-BEF9-1A0F9AAD3692}" dt="2024-08-23T04:34:46.772" v="205" actId="1076"/>
          <ac:spMkLst>
            <pc:docMk/>
            <pc:sldMk cId="163933609" sldId="302"/>
            <ac:spMk id="12" creationId="{3DFA027D-54EC-42DF-9538-D3A768EFDD69}"/>
          </ac:spMkLst>
        </pc:spChg>
        <pc:spChg chg="del">
          <ac:chgData name="Sini Thomas T" userId="ce3c77d2-c968-4cb9-8b4d-dcd8fdacebd7" providerId="ADAL" clId="{9DDE5782-6E34-461F-BEF9-1A0F9AAD3692}" dt="2024-08-23T04:34:17.096" v="198"/>
          <ac:spMkLst>
            <pc:docMk/>
            <pc:sldMk cId="163933609" sldId="302"/>
            <ac:spMk id="16" creationId="{071F1803-714F-41F9-AF5A-E40C525C4E32}"/>
          </ac:spMkLst>
        </pc:spChg>
        <pc:picChg chg="add mod">
          <ac:chgData name="Sini Thomas T" userId="ce3c77d2-c968-4cb9-8b4d-dcd8fdacebd7" providerId="ADAL" clId="{9DDE5782-6E34-461F-BEF9-1A0F9AAD3692}" dt="2024-08-23T04:34:46.772" v="205" actId="1076"/>
          <ac:picMkLst>
            <pc:docMk/>
            <pc:sldMk cId="163933609" sldId="302"/>
            <ac:picMk id="18" creationId="{2798C0F4-3F4A-4C93-B248-730DCCE57487}"/>
          </ac:picMkLst>
        </pc:picChg>
        <pc:picChg chg="del">
          <ac:chgData name="Sini Thomas T" userId="ce3c77d2-c968-4cb9-8b4d-dcd8fdacebd7" providerId="ADAL" clId="{9DDE5782-6E34-461F-BEF9-1A0F9AAD3692}" dt="2024-08-23T04:34:17.096" v="198"/>
          <ac:picMkLst>
            <pc:docMk/>
            <pc:sldMk cId="163933609" sldId="302"/>
            <ac:picMk id="21" creationId="{D81798DC-18C4-460B-83F3-CC7AD7D04E6B}"/>
          </ac:picMkLst>
        </pc:picChg>
      </pc:sldChg>
      <pc:sldChg chg="addSp delSp modSp">
        <pc:chgData name="Sini Thomas T" userId="ce3c77d2-c968-4cb9-8b4d-dcd8fdacebd7" providerId="ADAL" clId="{9DDE5782-6E34-461F-BEF9-1A0F9AAD3692}" dt="2024-08-23T04:36:29.311" v="224" actId="1076"/>
        <pc:sldMkLst>
          <pc:docMk/>
          <pc:sldMk cId="2978997943" sldId="303"/>
        </pc:sldMkLst>
        <pc:spChg chg="del">
          <ac:chgData name="Sini Thomas T" userId="ce3c77d2-c968-4cb9-8b4d-dcd8fdacebd7" providerId="ADAL" clId="{9DDE5782-6E34-461F-BEF9-1A0F9AAD3692}" dt="2024-08-23T04:34:07.960" v="196" actId="478"/>
          <ac:spMkLst>
            <pc:docMk/>
            <pc:sldMk cId="2978997943" sldId="303"/>
            <ac:spMk id="2" creationId="{4FEF53FD-050E-41C4-8BB3-643734947402}"/>
          </ac:spMkLst>
        </pc:spChg>
        <pc:spChg chg="del mod">
          <ac:chgData name="Sini Thomas T" userId="ce3c77d2-c968-4cb9-8b4d-dcd8fdacebd7" providerId="ADAL" clId="{9DDE5782-6E34-461F-BEF9-1A0F9AAD3692}" dt="2024-08-23T04:34:35.439" v="203"/>
          <ac:spMkLst>
            <pc:docMk/>
            <pc:sldMk cId="2978997943" sldId="303"/>
            <ac:spMk id="15" creationId="{C5405D65-D545-4ABF-84D4-ADE00B78FFA0}"/>
          </ac:spMkLst>
        </pc:spChg>
        <pc:spChg chg="mod">
          <ac:chgData name="Sini Thomas T" userId="ce3c77d2-c968-4cb9-8b4d-dcd8fdacebd7" providerId="ADAL" clId="{9DDE5782-6E34-461F-BEF9-1A0F9AAD3692}" dt="2024-08-23T04:36:16.652" v="221" actId="1076"/>
          <ac:spMkLst>
            <pc:docMk/>
            <pc:sldMk cId="2978997943" sldId="303"/>
            <ac:spMk id="16" creationId="{071F1803-714F-41F9-AF5A-E40C525C4E32}"/>
          </ac:spMkLst>
        </pc:spChg>
        <pc:spChg chg="add del mod">
          <ac:chgData name="Sini Thomas T" userId="ce3c77d2-c968-4cb9-8b4d-dcd8fdacebd7" providerId="ADAL" clId="{9DDE5782-6E34-461F-BEF9-1A0F9AAD3692}" dt="2024-08-23T04:34:04.890" v="195" actId="478"/>
          <ac:spMkLst>
            <pc:docMk/>
            <pc:sldMk cId="2978997943" sldId="303"/>
            <ac:spMk id="18" creationId="{B0B16445-1874-48C5-8F03-BDCF4C149464}"/>
          </ac:spMkLst>
        </pc:spChg>
        <pc:spChg chg="add mod">
          <ac:chgData name="Sini Thomas T" userId="ce3c77d2-c968-4cb9-8b4d-dcd8fdacebd7" providerId="ADAL" clId="{9DDE5782-6E34-461F-BEF9-1A0F9AAD3692}" dt="2024-08-23T04:36:01.023" v="215" actId="1076"/>
          <ac:spMkLst>
            <pc:docMk/>
            <pc:sldMk cId="2978997943" sldId="303"/>
            <ac:spMk id="20" creationId="{EF9714D0-55A8-4A92-9A77-B74D26B07070}"/>
          </ac:spMkLst>
        </pc:spChg>
        <pc:spChg chg="add mod">
          <ac:chgData name="Sini Thomas T" userId="ce3c77d2-c968-4cb9-8b4d-dcd8fdacebd7" providerId="ADAL" clId="{9DDE5782-6E34-461F-BEF9-1A0F9AAD3692}" dt="2024-08-23T04:36:29.311" v="224" actId="1076"/>
          <ac:spMkLst>
            <pc:docMk/>
            <pc:sldMk cId="2978997943" sldId="303"/>
            <ac:spMk id="22" creationId="{948EE6C3-D2C4-4ABE-8F6B-EBC9C0E6CD91}"/>
          </ac:spMkLst>
        </pc:spChg>
        <pc:picChg chg="mod">
          <ac:chgData name="Sini Thomas T" userId="ce3c77d2-c968-4cb9-8b4d-dcd8fdacebd7" providerId="ADAL" clId="{9DDE5782-6E34-461F-BEF9-1A0F9AAD3692}" dt="2024-08-23T04:36:11.686" v="220" actId="1076"/>
          <ac:picMkLst>
            <pc:docMk/>
            <pc:sldMk cId="2978997943" sldId="303"/>
            <ac:picMk id="4" creationId="{FB5419D4-1D26-405D-A1C1-C5793F23862E}"/>
          </ac:picMkLst>
        </pc:picChg>
        <pc:picChg chg="del">
          <ac:chgData name="Sini Thomas T" userId="ce3c77d2-c968-4cb9-8b4d-dcd8fdacebd7" providerId="ADAL" clId="{9DDE5782-6E34-461F-BEF9-1A0F9AAD3692}" dt="2024-08-23T04:34:09.484" v="197" actId="478"/>
          <ac:picMkLst>
            <pc:docMk/>
            <pc:sldMk cId="2978997943" sldId="303"/>
            <ac:picMk id="12" creationId="{54C6CE89-FD8C-403A-B069-C432C0DA4FC4}"/>
          </ac:picMkLst>
        </pc:picChg>
        <pc:picChg chg="del">
          <ac:chgData name="Sini Thomas T" userId="ce3c77d2-c968-4cb9-8b4d-dcd8fdacebd7" providerId="ADAL" clId="{9DDE5782-6E34-461F-BEF9-1A0F9AAD3692}" dt="2024-08-23T04:34:35.439" v="203"/>
          <ac:picMkLst>
            <pc:docMk/>
            <pc:sldMk cId="2978997943" sldId="303"/>
            <ac:picMk id="13" creationId="{EB02DF51-6603-4436-AED7-05214BAE8518}"/>
          </ac:picMkLst>
        </pc:picChg>
        <pc:picChg chg="mod">
          <ac:chgData name="Sini Thomas T" userId="ce3c77d2-c968-4cb9-8b4d-dcd8fdacebd7" providerId="ADAL" clId="{9DDE5782-6E34-461F-BEF9-1A0F9AAD3692}" dt="2024-08-23T04:36:03.518" v="216" actId="1076"/>
          <ac:picMkLst>
            <pc:docMk/>
            <pc:sldMk cId="2978997943" sldId="303"/>
            <ac:picMk id="14" creationId="{D4EF57A2-04EA-4B97-BAE3-D0B01594E366}"/>
          </ac:picMkLst>
        </pc:picChg>
        <pc:picChg chg="add del mod">
          <ac:chgData name="Sini Thomas T" userId="ce3c77d2-c968-4cb9-8b4d-dcd8fdacebd7" providerId="ADAL" clId="{9DDE5782-6E34-461F-BEF9-1A0F9AAD3692}" dt="2024-08-23T04:33:58.843" v="194" actId="478"/>
          <ac:picMkLst>
            <pc:docMk/>
            <pc:sldMk cId="2978997943" sldId="303"/>
            <ac:picMk id="19" creationId="{F674497C-33B9-41EB-8976-0D3C9151EA30}"/>
          </ac:picMkLst>
        </pc:picChg>
        <pc:picChg chg="add mod">
          <ac:chgData name="Sini Thomas T" userId="ce3c77d2-c968-4cb9-8b4d-dcd8fdacebd7" providerId="ADAL" clId="{9DDE5782-6E34-461F-BEF9-1A0F9AAD3692}" dt="2024-08-23T04:35:53.229" v="212" actId="1076"/>
          <ac:picMkLst>
            <pc:docMk/>
            <pc:sldMk cId="2978997943" sldId="303"/>
            <ac:picMk id="21" creationId="{AE9A4DE9-50AC-4CD0-871A-1FA61F0FDC7A}"/>
          </ac:picMkLst>
        </pc:picChg>
        <pc:picChg chg="add mod">
          <ac:chgData name="Sini Thomas T" userId="ce3c77d2-c968-4cb9-8b4d-dcd8fdacebd7" providerId="ADAL" clId="{9DDE5782-6E34-461F-BEF9-1A0F9AAD3692}" dt="2024-08-23T04:36:29.311" v="224" actId="1076"/>
          <ac:picMkLst>
            <pc:docMk/>
            <pc:sldMk cId="2978997943" sldId="303"/>
            <ac:picMk id="23" creationId="{5CBFD693-D9D4-4003-B4A8-8F7F441509C7}"/>
          </ac:picMkLst>
        </pc:picChg>
      </pc:sldChg>
      <pc:sldChg chg="addSp delSp modSp">
        <pc:chgData name="Sini Thomas T" userId="ce3c77d2-c968-4cb9-8b4d-dcd8fdacebd7" providerId="ADAL" clId="{9DDE5782-6E34-461F-BEF9-1A0F9AAD3692}" dt="2024-08-23T04:40:53.262" v="254" actId="1076"/>
        <pc:sldMkLst>
          <pc:docMk/>
          <pc:sldMk cId="2598774048" sldId="304"/>
        </pc:sldMkLst>
        <pc:spChg chg="del">
          <ac:chgData name="Sini Thomas T" userId="ce3c77d2-c968-4cb9-8b4d-dcd8fdacebd7" providerId="ADAL" clId="{9DDE5782-6E34-461F-BEF9-1A0F9AAD3692}" dt="2024-08-23T04:36:22.324" v="222"/>
          <ac:spMkLst>
            <pc:docMk/>
            <pc:sldMk cId="2598774048" sldId="304"/>
            <ac:spMk id="2" creationId="{4FEF53FD-050E-41C4-8BB3-643734947402}"/>
          </ac:spMkLst>
        </pc:spChg>
        <pc:spChg chg="mod">
          <ac:chgData name="Sini Thomas T" userId="ce3c77d2-c968-4cb9-8b4d-dcd8fdacebd7" providerId="ADAL" clId="{9DDE5782-6E34-461F-BEF9-1A0F9AAD3692}" dt="2024-08-23T04:38:11.099" v="238" actId="1076"/>
          <ac:spMkLst>
            <pc:docMk/>
            <pc:sldMk cId="2598774048" sldId="304"/>
            <ac:spMk id="15" creationId="{C5405D65-D545-4ABF-84D4-ADE00B78FFA0}"/>
          </ac:spMkLst>
        </pc:spChg>
        <pc:spChg chg="mod">
          <ac:chgData name="Sini Thomas T" userId="ce3c77d2-c968-4cb9-8b4d-dcd8fdacebd7" providerId="ADAL" clId="{9DDE5782-6E34-461F-BEF9-1A0F9AAD3692}" dt="2024-08-23T04:40:53.262" v="254" actId="1076"/>
          <ac:spMkLst>
            <pc:docMk/>
            <pc:sldMk cId="2598774048" sldId="304"/>
            <ac:spMk id="16" creationId="{071F1803-714F-41F9-AF5A-E40C525C4E32}"/>
          </ac:spMkLst>
        </pc:spChg>
        <pc:spChg chg="add mod">
          <ac:chgData name="Sini Thomas T" userId="ce3c77d2-c968-4cb9-8b4d-dcd8fdacebd7" providerId="ADAL" clId="{9DDE5782-6E34-461F-BEF9-1A0F9AAD3692}" dt="2024-08-23T04:40:37.601" v="253" actId="20577"/>
          <ac:spMkLst>
            <pc:docMk/>
            <pc:sldMk cId="2598774048" sldId="304"/>
            <ac:spMk id="18" creationId="{660A3214-0048-4F68-88FC-61D2A3C00AE8}"/>
          </ac:spMkLst>
        </pc:spChg>
        <pc:picChg chg="add mod">
          <ac:chgData name="Sini Thomas T" userId="ce3c77d2-c968-4cb9-8b4d-dcd8fdacebd7" providerId="ADAL" clId="{9DDE5782-6E34-461F-BEF9-1A0F9AAD3692}" dt="2024-08-23T04:38:54.439" v="241" actId="1076"/>
          <ac:picMkLst>
            <pc:docMk/>
            <pc:sldMk cId="2598774048" sldId="304"/>
            <ac:picMk id="3" creationId="{3E0F9117-B920-4850-B09E-F585C40A0275}"/>
          </ac:picMkLst>
        </pc:picChg>
        <pc:picChg chg="mod">
          <ac:chgData name="Sini Thomas T" userId="ce3c77d2-c968-4cb9-8b4d-dcd8fdacebd7" providerId="ADAL" clId="{9DDE5782-6E34-461F-BEF9-1A0F9AAD3692}" dt="2024-08-23T04:40:04.568" v="244" actId="1076"/>
          <ac:picMkLst>
            <pc:docMk/>
            <pc:sldMk cId="2598774048" sldId="304"/>
            <ac:picMk id="4" creationId="{FB5419D4-1D26-405D-A1C1-C5793F23862E}"/>
          </ac:picMkLst>
        </pc:picChg>
        <pc:picChg chg="del">
          <ac:chgData name="Sini Thomas T" userId="ce3c77d2-c968-4cb9-8b4d-dcd8fdacebd7" providerId="ADAL" clId="{9DDE5782-6E34-461F-BEF9-1A0F9AAD3692}" dt="2024-08-23T04:36:22.324" v="222"/>
          <ac:picMkLst>
            <pc:docMk/>
            <pc:sldMk cId="2598774048" sldId="304"/>
            <ac:picMk id="13" creationId="{5366C031-35E5-477D-9EA1-E76355F4886A}"/>
          </ac:picMkLst>
        </pc:picChg>
        <pc:picChg chg="mod">
          <ac:chgData name="Sini Thomas T" userId="ce3c77d2-c968-4cb9-8b4d-dcd8fdacebd7" providerId="ADAL" clId="{9DDE5782-6E34-461F-BEF9-1A0F9AAD3692}" dt="2024-08-23T04:37:47.845" v="235" actId="1076"/>
          <ac:picMkLst>
            <pc:docMk/>
            <pc:sldMk cId="2598774048" sldId="304"/>
            <ac:picMk id="14" creationId="{BB5D95A6-5F30-4B23-982A-7F2A6FB41396}"/>
          </ac:picMkLst>
        </pc:picChg>
        <pc:picChg chg="mod">
          <ac:chgData name="Sini Thomas T" userId="ce3c77d2-c968-4cb9-8b4d-dcd8fdacebd7" providerId="ADAL" clId="{9DDE5782-6E34-461F-BEF9-1A0F9AAD3692}" dt="2024-08-23T04:37:44.053" v="234" actId="1076"/>
          <ac:picMkLst>
            <pc:docMk/>
            <pc:sldMk cId="2598774048" sldId="304"/>
            <ac:picMk id="21" creationId="{B5FDAFF3-AE2A-4D3D-A3DA-C3116D69A3BD}"/>
          </ac:picMkLst>
        </pc:picChg>
      </pc:sldChg>
      <pc:sldChg chg="addSp delSp modSp add">
        <pc:chgData name="Sini Thomas T" userId="ce3c77d2-c968-4cb9-8b4d-dcd8fdacebd7" providerId="ADAL" clId="{9DDE5782-6E34-461F-BEF9-1A0F9AAD3692}" dt="2024-08-23T04:25:30.076" v="113" actId="1076"/>
        <pc:sldMkLst>
          <pc:docMk/>
          <pc:sldMk cId="983243647" sldId="307"/>
        </pc:sldMkLst>
        <pc:spChg chg="mod">
          <ac:chgData name="Sini Thomas T" userId="ce3c77d2-c968-4cb9-8b4d-dcd8fdacebd7" providerId="ADAL" clId="{9DDE5782-6E34-461F-BEF9-1A0F9AAD3692}" dt="2024-08-23T04:24:47.544" v="108" actId="1076"/>
          <ac:spMkLst>
            <pc:docMk/>
            <pc:sldMk cId="983243647" sldId="307"/>
            <ac:spMk id="12" creationId="{9FAA29F9-03B2-413B-BDD7-34F2CED79C1B}"/>
          </ac:spMkLst>
        </pc:spChg>
        <pc:spChg chg="mod">
          <ac:chgData name="Sini Thomas T" userId="ce3c77d2-c968-4cb9-8b4d-dcd8fdacebd7" providerId="ADAL" clId="{9DDE5782-6E34-461F-BEF9-1A0F9AAD3692}" dt="2024-08-23T04:25:14.844" v="109" actId="1076"/>
          <ac:spMkLst>
            <pc:docMk/>
            <pc:sldMk cId="983243647" sldId="307"/>
            <ac:spMk id="15" creationId="{C5405D65-D545-4ABF-84D4-ADE00B78FFA0}"/>
          </ac:spMkLst>
        </pc:spChg>
        <pc:spChg chg="mod">
          <ac:chgData name="Sini Thomas T" userId="ce3c77d2-c968-4cb9-8b4d-dcd8fdacebd7" providerId="ADAL" clId="{9DDE5782-6E34-461F-BEF9-1A0F9AAD3692}" dt="2024-08-23T04:25:22.471" v="111" actId="1076"/>
          <ac:spMkLst>
            <pc:docMk/>
            <pc:sldMk cId="983243647" sldId="307"/>
            <ac:spMk id="16" creationId="{071F1803-714F-41F9-AF5A-E40C525C4E32}"/>
          </ac:spMkLst>
        </pc:spChg>
        <pc:picChg chg="add mod">
          <ac:chgData name="Sini Thomas T" userId="ce3c77d2-c968-4cb9-8b4d-dcd8fdacebd7" providerId="ADAL" clId="{9DDE5782-6E34-461F-BEF9-1A0F9AAD3692}" dt="2024-08-23T04:21:54.570" v="98" actId="108"/>
          <ac:picMkLst>
            <pc:docMk/>
            <pc:sldMk cId="983243647" sldId="307"/>
            <ac:picMk id="2" creationId="{F9A05D18-6BBE-498E-A690-5EA604FD7BB4}"/>
          </ac:picMkLst>
        </pc:picChg>
        <pc:picChg chg="add mod">
          <ac:chgData name="Sini Thomas T" userId="ce3c77d2-c968-4cb9-8b4d-dcd8fdacebd7" providerId="ADAL" clId="{9DDE5782-6E34-461F-BEF9-1A0F9AAD3692}" dt="2024-08-23T04:25:17.301" v="110" actId="1076"/>
          <ac:picMkLst>
            <pc:docMk/>
            <pc:sldMk cId="983243647" sldId="307"/>
            <ac:picMk id="3" creationId="{0B5E4123-69E7-4497-9949-69DD8EA4C742}"/>
          </ac:picMkLst>
        </pc:picChg>
        <pc:picChg chg="mod">
          <ac:chgData name="Sini Thomas T" userId="ce3c77d2-c968-4cb9-8b4d-dcd8fdacebd7" providerId="ADAL" clId="{9DDE5782-6E34-461F-BEF9-1A0F9AAD3692}" dt="2024-08-23T04:25:30.076" v="113" actId="1076"/>
          <ac:picMkLst>
            <pc:docMk/>
            <pc:sldMk cId="983243647" sldId="307"/>
            <ac:picMk id="13" creationId="{F859663B-53DD-4097-A2F7-08AFD514A8E4}"/>
          </ac:picMkLst>
        </pc:picChg>
        <pc:picChg chg="del">
          <ac:chgData name="Sini Thomas T" userId="ce3c77d2-c968-4cb9-8b4d-dcd8fdacebd7" providerId="ADAL" clId="{9DDE5782-6E34-461F-BEF9-1A0F9AAD3692}" dt="2024-08-23T04:19:16.449" v="75" actId="478"/>
          <ac:picMkLst>
            <pc:docMk/>
            <pc:sldMk cId="983243647" sldId="307"/>
            <ac:picMk id="18" creationId="{BE6C4CB9-2C45-415D-8472-E4155690AD0B}"/>
          </ac:picMkLst>
        </pc:picChg>
        <pc:picChg chg="del">
          <ac:chgData name="Sini Thomas T" userId="ce3c77d2-c968-4cb9-8b4d-dcd8fdacebd7" providerId="ADAL" clId="{9DDE5782-6E34-461F-BEF9-1A0F9AAD3692}" dt="2024-08-23T04:19:14.768" v="74" actId="478"/>
          <ac:picMkLst>
            <pc:docMk/>
            <pc:sldMk cId="983243647" sldId="307"/>
            <ac:picMk id="22" creationId="{EDD239D4-E92F-447E-BC55-18E692F968FF}"/>
          </ac:picMkLst>
        </pc:picChg>
      </pc:sldChg>
      <pc:sldChg chg="addSp delSp modSp add">
        <pc:chgData name="Sini Thomas T" userId="ce3c77d2-c968-4cb9-8b4d-dcd8fdacebd7" providerId="ADAL" clId="{9DDE5782-6E34-461F-BEF9-1A0F9AAD3692}" dt="2024-08-23T04:30:35.223" v="159" actId="14100"/>
        <pc:sldMkLst>
          <pc:docMk/>
          <pc:sldMk cId="1482589005" sldId="308"/>
        </pc:sldMkLst>
        <pc:spChg chg="del">
          <ac:chgData name="Sini Thomas T" userId="ce3c77d2-c968-4cb9-8b4d-dcd8fdacebd7" providerId="ADAL" clId="{9DDE5782-6E34-461F-BEF9-1A0F9AAD3692}" dt="2024-08-23T04:29:52.763" v="147" actId="478"/>
          <ac:spMkLst>
            <pc:docMk/>
            <pc:sldMk cId="1482589005" sldId="308"/>
            <ac:spMk id="2" creationId="{4FEF53FD-050E-41C4-8BB3-643734947402}"/>
          </ac:spMkLst>
        </pc:spChg>
        <pc:spChg chg="mod">
          <ac:chgData name="Sini Thomas T" userId="ce3c77d2-c968-4cb9-8b4d-dcd8fdacebd7" providerId="ADAL" clId="{9DDE5782-6E34-461F-BEF9-1A0F9AAD3692}" dt="2024-08-23T04:30:07.527" v="151" actId="1076"/>
          <ac:spMkLst>
            <pc:docMk/>
            <pc:sldMk cId="1482589005" sldId="308"/>
            <ac:spMk id="15" creationId="{C5405D65-D545-4ABF-84D4-ADE00B78FFA0}"/>
          </ac:spMkLst>
        </pc:spChg>
        <pc:spChg chg="mod">
          <ac:chgData name="Sini Thomas T" userId="ce3c77d2-c968-4cb9-8b4d-dcd8fdacebd7" providerId="ADAL" clId="{9DDE5782-6E34-461F-BEF9-1A0F9AAD3692}" dt="2024-08-23T04:30:20.003" v="155" actId="1076"/>
          <ac:spMkLst>
            <pc:docMk/>
            <pc:sldMk cId="1482589005" sldId="308"/>
            <ac:spMk id="16" creationId="{071F1803-714F-41F9-AF5A-E40C525C4E32}"/>
          </ac:spMkLst>
        </pc:spChg>
        <pc:spChg chg="add mod">
          <ac:chgData name="Sini Thomas T" userId="ce3c77d2-c968-4cb9-8b4d-dcd8fdacebd7" providerId="ADAL" clId="{9DDE5782-6E34-461F-BEF9-1A0F9AAD3692}" dt="2024-08-23T04:30:30.700" v="158" actId="1076"/>
          <ac:spMkLst>
            <pc:docMk/>
            <pc:sldMk cId="1482589005" sldId="308"/>
            <ac:spMk id="18" creationId="{B17DD4DD-586C-466E-820A-81FB196B0D4C}"/>
          </ac:spMkLst>
        </pc:spChg>
        <pc:picChg chg="del">
          <ac:chgData name="Sini Thomas T" userId="ce3c77d2-c968-4cb9-8b4d-dcd8fdacebd7" providerId="ADAL" clId="{9DDE5782-6E34-461F-BEF9-1A0F9AAD3692}" dt="2024-08-23T04:29:49.867" v="146" actId="478"/>
          <ac:picMkLst>
            <pc:docMk/>
            <pc:sldMk cId="1482589005" sldId="308"/>
            <ac:picMk id="12" creationId="{AE4E0109-AA09-48F3-A88C-C60805EAB9CB}"/>
          </ac:picMkLst>
        </pc:picChg>
        <pc:picChg chg="mod">
          <ac:chgData name="Sini Thomas T" userId="ce3c77d2-c968-4cb9-8b4d-dcd8fdacebd7" providerId="ADAL" clId="{9DDE5782-6E34-461F-BEF9-1A0F9AAD3692}" dt="2024-08-23T04:30:04.158" v="150" actId="1076"/>
          <ac:picMkLst>
            <pc:docMk/>
            <pc:sldMk cId="1482589005" sldId="308"/>
            <ac:picMk id="13" creationId="{2DF6D0AC-3CAA-49D4-99B6-08B7ECC0A723}"/>
          </ac:picMkLst>
        </pc:picChg>
        <pc:picChg chg="mod">
          <ac:chgData name="Sini Thomas T" userId="ce3c77d2-c968-4cb9-8b4d-dcd8fdacebd7" providerId="ADAL" clId="{9DDE5782-6E34-461F-BEF9-1A0F9AAD3692}" dt="2024-08-23T04:30:15.398" v="154" actId="14100"/>
          <ac:picMkLst>
            <pc:docMk/>
            <pc:sldMk cId="1482589005" sldId="308"/>
            <ac:picMk id="14" creationId="{7183FDFC-F7D7-4C18-B211-04136428C60F}"/>
          </ac:picMkLst>
        </pc:picChg>
        <pc:picChg chg="add mod">
          <ac:chgData name="Sini Thomas T" userId="ce3c77d2-c968-4cb9-8b4d-dcd8fdacebd7" providerId="ADAL" clId="{9DDE5782-6E34-461F-BEF9-1A0F9AAD3692}" dt="2024-08-23T04:30:35.223" v="159" actId="14100"/>
          <ac:picMkLst>
            <pc:docMk/>
            <pc:sldMk cId="1482589005" sldId="308"/>
            <ac:picMk id="19" creationId="{8874CDE8-4688-4370-AF59-93A7684088EC}"/>
          </ac:picMkLst>
        </pc:picChg>
      </pc:sldChg>
    </pc:docChg>
  </pc:docChgLst>
  <pc:docChgLst>
    <pc:chgData name="Sini Thomas T" userId="ce3c77d2-c968-4cb9-8b4d-dcd8fdacebd7" providerId="ADAL" clId="{593EA030-7EFE-4569-9E3A-02CED68074A0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375B-5DB0-40B5-9DFD-64E7DE61B93F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AF52F-45F9-455D-9F18-423620C33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1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AF52F-45F9-455D-9F18-423620C335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0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C6F3-3FE2-4A63-B86E-CAC11C4A0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8CA0B-91FB-4C47-A97A-DEADF9460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0C64E-3E11-49D6-8D70-69667E05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7F057-6B7C-4992-A11E-DF4A25C6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892C2-E82F-4DDF-8E8A-BFC7F614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1345-DC34-46A0-9DD1-0AE017A7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C0852-932F-4403-8962-A059CB95D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2A12C-A5AA-4F9E-8D36-17BBF453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1AB32-683B-4ECF-87C9-7F65A818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E80E-C478-4401-8240-28DDE442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99E2-AA10-47EF-91C9-40280EFC9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8E887-0631-46A8-8E3D-7A1834AF2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2B402-5782-4DF4-BE17-0B6ACE45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C762D-B035-45C2-9380-B145FA48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365F4-6680-4FA6-8892-D3052D1B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3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53A3-3AFE-4A8C-8035-D04AFE53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DAE9-9F7F-4FCB-9CB7-4D6F1838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4D3A4-4CEA-45F6-9ADF-75DA8A87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49E0E-A453-4A5C-84DC-36E2083A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7828C-C1E8-46A0-B692-A116090A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8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F4D4-5EBC-49E0-8EA1-F9BB530B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B016A-421B-4CA5-82AB-4E5B8253E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8EE5F-21E0-46AB-A882-7B03646F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1640-98C0-4A28-A58D-2B19B8B9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5E034-E850-41B7-9EB8-22AE6341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F984-8C03-4B77-A744-21F30994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FD302-DE37-4948-90EB-6EB01907B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B1F6D-1CE8-4F29-99A5-BC8C4D83D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EF53F-893E-47F8-9D78-F4653727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B927F-894A-4404-BA59-54D705F4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8160C-241D-485C-BEA5-AED47339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5EF7-27EE-49F3-919E-AEDF766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01526-4BF6-47F7-95B1-8C1350AAD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C06F2-04B7-4D06-8AC3-941B352B7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540E0-2C11-4668-93A0-A6B165F94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D6280-AF6C-47E0-9408-405AB27A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96EB3-C888-4661-A8DA-22A4C1E1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FFE8C-DBE7-48B4-BED9-0837D6DF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0E591-A7AC-42AF-AFEF-9EEC2F57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8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3671-A44C-4B93-99B2-6D9F3C16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475DD-24D6-4D3D-9D87-D5B7E976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863B3-7770-4EED-8E67-94F86278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DC24E-F908-40B7-B56A-F11A2CA4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421B1-3D77-4540-B904-06E6840F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82122-0438-4D57-A7E4-935459A4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AE8C5-968F-4ECE-A8EB-D392B22D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9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6D2A-A648-4B97-BC47-599D101C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B676-793A-449D-808E-40114387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8066-5430-492F-9764-9BC944732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BD0DC-F7AB-4A95-9D12-CF5F1CB0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9AD55-7CF3-4175-8B84-2636AACE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2F1D9-2940-41C9-BCB2-64810AFE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2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A129-7B19-42E4-AB1A-8E9C1BB8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FE2F8-A44D-4ECA-80DD-8AEC8938E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6A78B-D27C-4FA2-AA3C-B7FED92FD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5B920-84FD-40F7-9DEE-FA4E9463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3515-221D-4BEE-AC5D-B00E60A6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BC074-B778-455E-839D-05DFA19B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5C401-38F2-44C3-91E1-EDE07440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5A510-A6EA-418D-9C58-87D667459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45697-0A4C-4214-AA77-E9635B73A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F46E-596A-4CDC-8510-EC9E3F6DFD95}" type="datetimeFigureOut">
              <a:rPr lang="en-US" smtClean="0"/>
              <a:t>23-08-2024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78950-A393-422B-89AC-310041C4D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0A9C-197C-45F7-82AE-A5FF0988D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127D-A949-4D69-92F1-8F765FD54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7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9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22" y="430875"/>
            <a:ext cx="2496245" cy="246549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814976" y="5327494"/>
            <a:ext cx="10951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rgbClr val="990000"/>
                  </a:solidFill>
                  <a:prstDash val="solid"/>
                </a:ln>
                <a:solidFill>
                  <a:srgbClr val="7A0017"/>
                </a:solidFill>
                <a:latin typeface="Algerian" panose="04020705040A02060702" pitchFamily="82" charset="0"/>
              </a:rPr>
              <a:t>GRADE-12 </a:t>
            </a:r>
          </a:p>
          <a:p>
            <a:pPr algn="ctr"/>
            <a:r>
              <a:rPr lang="en-US" sz="4000" dirty="0">
                <a:ln w="22225">
                  <a:solidFill>
                    <a:srgbClr val="990000"/>
                  </a:solidFill>
                  <a:prstDash val="solid"/>
                </a:ln>
                <a:solidFill>
                  <a:srgbClr val="7A0017"/>
                </a:solidFill>
                <a:latin typeface="Algerian" panose="04020705040A02060702" pitchFamily="82" charset="0"/>
              </a:rPr>
              <a:t>CBSE RESULT, 2023-2024</a:t>
            </a:r>
            <a:endParaRPr lang="en-US" sz="4000" dirty="0">
              <a:ln w="9525">
                <a:solidFill>
                  <a:srgbClr val="990000"/>
                </a:solidFill>
                <a:prstDash val="solid"/>
              </a:ln>
              <a:solidFill>
                <a:srgbClr val="7A0017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F66CE0-9F28-4B82-86A3-12488D07E54C}"/>
              </a:ext>
            </a:extLst>
          </p:cNvPr>
          <p:cNvSpPr txBox="1">
            <a:spLocks/>
          </p:cNvSpPr>
          <p:nvPr/>
        </p:nvSpPr>
        <p:spPr>
          <a:xfrm>
            <a:off x="1706014" y="3425394"/>
            <a:ext cx="8494463" cy="1373070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7A0017"/>
                </a:solidFill>
              </a:rPr>
              <a:t>GEMS MILLENNIUM SCHOOL SHARJAH </a:t>
            </a:r>
          </a:p>
        </p:txBody>
      </p:sp>
    </p:spTree>
    <p:extLst>
      <p:ext uri="{BB962C8B-B14F-4D97-AF65-F5344CB8AC3E}">
        <p14:creationId xmlns:p14="http://schemas.microsoft.com/office/powerpoint/2010/main" val="127038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1" y="1167897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COMMERCE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60A474-F5C3-4F10-AB6A-CFE8DC59E605}"/>
              </a:ext>
            </a:extLst>
          </p:cNvPr>
          <p:cNvSpPr/>
          <p:nvPr/>
        </p:nvSpPr>
        <p:spPr>
          <a:xfrm>
            <a:off x="405893" y="5233892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STEFFI JACOB MATHAI 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93.4% ​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25C303-3A1A-49AA-BF4A-B106D8797A86}"/>
              </a:ext>
            </a:extLst>
          </p:cNvPr>
          <p:cNvSpPr/>
          <p:nvPr/>
        </p:nvSpPr>
        <p:spPr>
          <a:xfrm>
            <a:off x="4154799" y="5206767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RUCHI NITIN DESHMUKH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93.2% ​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3A04AC-0EDF-4F83-B079-E5D4C18704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53"/>
          <a:stretch/>
        </p:blipFill>
        <p:spPr>
          <a:xfrm>
            <a:off x="4649666" y="2105443"/>
            <a:ext cx="2648120" cy="2956851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E9894E-D01B-4308-A846-5F2534AECD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11" r="14558"/>
          <a:stretch/>
        </p:blipFill>
        <p:spPr>
          <a:xfrm>
            <a:off x="933450" y="2105443"/>
            <a:ext cx="2582741" cy="2985719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E0D04C-2ACB-4707-97DB-A1C088758763}"/>
              </a:ext>
            </a:extLst>
          </p:cNvPr>
          <p:cNvSpPr/>
          <p:nvPr/>
        </p:nvSpPr>
        <p:spPr>
          <a:xfrm>
            <a:off x="7719190" y="5206767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KATLYN LINSEY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92.4% ​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D7C3EC-E5E1-40F0-829B-68555AE6A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6435" y="2083043"/>
            <a:ext cx="2603364" cy="2979251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289389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1272085" y="5218279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SOHAM KALYANAM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92.2% 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6406741" y="5218279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 SHAWAF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91.8%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E9BAA-6C50-4606-A649-7B9BBB52B48B}"/>
              </a:ext>
            </a:extLst>
          </p:cNvPr>
          <p:cNvSpPr txBox="1"/>
          <p:nvPr/>
        </p:nvSpPr>
        <p:spPr>
          <a:xfrm>
            <a:off x="621482" y="1009198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COMMERCE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6C4CB9-2C45-415D-8472-E4155690A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439" y="1870292"/>
            <a:ext cx="2679147" cy="306831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D239D4-E92F-447E-BC55-18E692F968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12" r="10344"/>
          <a:stretch/>
        </p:blipFill>
        <p:spPr>
          <a:xfrm>
            <a:off x="6929808" y="1870292"/>
            <a:ext cx="2762970" cy="307166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20599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100508" y="5401523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PRANAY BAPNA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90.8% 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4193830" y="5315591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MUFADDAL MUSTANSIR QUTUB 90.8%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E9BAA-6C50-4606-A649-7B9BBB52B48B}"/>
              </a:ext>
            </a:extLst>
          </p:cNvPr>
          <p:cNvSpPr txBox="1"/>
          <p:nvPr/>
        </p:nvSpPr>
        <p:spPr>
          <a:xfrm>
            <a:off x="621482" y="1009198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COMMERCE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AA29F9-03B2-413B-BDD7-34F2CED79C1B}"/>
              </a:ext>
            </a:extLst>
          </p:cNvPr>
          <p:cNvSpPr/>
          <p:nvPr/>
        </p:nvSpPr>
        <p:spPr>
          <a:xfrm>
            <a:off x="7998171" y="5248637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SHREYA MANOJ KUMAR GHAGHADA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90.8% ​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59663B-53DD-4097-A2F7-08AFD514A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935" y="2110141"/>
            <a:ext cx="2701568" cy="3078481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A05D18-6BBE-498E-A690-5EA604FD7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27" y="2110141"/>
            <a:ext cx="2701568" cy="310671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5E4123-69E7-4497-9949-69DD8EA4C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6521" y="2110141"/>
            <a:ext cx="2701568" cy="315752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98324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2141126" y="5275802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TAMANNA GULZAR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90.2% 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6413021" y="5236432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ZAFIRAH FATHIMA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90.2%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3F3A-09E3-4367-8BD8-2A653D6590B5}"/>
              </a:ext>
            </a:extLst>
          </p:cNvPr>
          <p:cNvSpPr txBox="1"/>
          <p:nvPr/>
        </p:nvSpPr>
        <p:spPr>
          <a:xfrm>
            <a:off x="621482" y="1037839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COMMERCE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9C7383-1A52-434F-A2C2-6C2B3D9D52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3" r="9785" b="3542"/>
          <a:stretch/>
        </p:blipFill>
        <p:spPr>
          <a:xfrm>
            <a:off x="2571221" y="2025793"/>
            <a:ext cx="2701568" cy="3049763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174985-DFE0-488B-BFD2-C9ED8DE3F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391" y="1924326"/>
            <a:ext cx="2603363" cy="3049763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285599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64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F53FD-050E-41C4-8BB3-643734947402}"/>
              </a:ext>
            </a:extLst>
          </p:cNvPr>
          <p:cNvSpPr/>
          <p:nvPr/>
        </p:nvSpPr>
        <p:spPr>
          <a:xfrm>
            <a:off x="1471161" y="5325161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SAHARA PAUDEL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3F3A-09E3-4367-8BD8-2A653D6590B5}"/>
              </a:ext>
            </a:extLst>
          </p:cNvPr>
          <p:cNvSpPr txBox="1"/>
          <p:nvPr/>
        </p:nvSpPr>
        <p:spPr>
          <a:xfrm>
            <a:off x="621482" y="1037839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SCIENCE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4E0109-AA09-48F3-A88C-C60805EAB9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09" t="4024" r="3171" b="8640"/>
          <a:stretch/>
        </p:blipFill>
        <p:spPr>
          <a:xfrm>
            <a:off x="2107707" y="2107789"/>
            <a:ext cx="2531936" cy="298613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68D0BD-AAC1-47A4-A3DF-DA6CB57C99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43" r="4154"/>
          <a:stretch/>
        </p:blipFill>
        <p:spPr>
          <a:xfrm>
            <a:off x="7161293" y="2028594"/>
            <a:ext cx="2701568" cy="314452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64C908-8756-4398-BE2E-6B4B7F86F5C1}"/>
              </a:ext>
            </a:extLst>
          </p:cNvPr>
          <p:cNvSpPr/>
          <p:nvPr/>
        </p:nvSpPr>
        <p:spPr>
          <a:xfrm>
            <a:off x="5913559" y="5404662"/>
            <a:ext cx="5473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ABHIRAM SARITH BHARATH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96.8%</a:t>
            </a:r>
          </a:p>
        </p:txBody>
      </p:sp>
    </p:spTree>
    <p:extLst>
      <p:ext uri="{BB962C8B-B14F-4D97-AF65-F5344CB8AC3E}">
        <p14:creationId xmlns:p14="http://schemas.microsoft.com/office/powerpoint/2010/main" val="357191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14969" y="5404662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NIHARIKA SURANA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96.4% 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4205354" y="5401141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SYED ZIDANE IMRAN MUSHTAQ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96.4%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3F3A-09E3-4367-8BD8-2A653D6590B5}"/>
              </a:ext>
            </a:extLst>
          </p:cNvPr>
          <p:cNvSpPr txBox="1"/>
          <p:nvPr/>
        </p:nvSpPr>
        <p:spPr>
          <a:xfrm>
            <a:off x="621482" y="1037839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SCIENCE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F6D0AC-3CAA-49D4-99B6-08B7ECC0A7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93" r="5281" b="3709"/>
          <a:stretch/>
        </p:blipFill>
        <p:spPr>
          <a:xfrm>
            <a:off x="785361" y="2082229"/>
            <a:ext cx="2648883" cy="304320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3FDFC-F7D7-4C18-B211-04136428C6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71" r="5671"/>
          <a:stretch/>
        </p:blipFill>
        <p:spPr>
          <a:xfrm>
            <a:off x="4513819" y="2082230"/>
            <a:ext cx="2506106" cy="306238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7DD4DD-586C-466E-820A-81FB196B0D4C}"/>
              </a:ext>
            </a:extLst>
          </p:cNvPr>
          <p:cNvSpPr/>
          <p:nvPr/>
        </p:nvSpPr>
        <p:spPr>
          <a:xfrm>
            <a:off x="7595177" y="5293128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VISHAL RAGHAVENDRA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96.4% ​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74CDE8-4688-4370-AF59-93A768408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677" y="2082229"/>
            <a:ext cx="2648883" cy="3121819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48258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F53FD-050E-41C4-8BB3-643734947402}"/>
              </a:ext>
            </a:extLst>
          </p:cNvPr>
          <p:cNvSpPr/>
          <p:nvPr/>
        </p:nvSpPr>
        <p:spPr>
          <a:xfrm>
            <a:off x="4144006" y="5207389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KATELYN ANNA RODRIGUES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95.8%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8034856" y="5306536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ASHVIKA AUTHITHAN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95.4%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3F3A-09E3-4367-8BD8-2A653D6590B5}"/>
              </a:ext>
            </a:extLst>
          </p:cNvPr>
          <p:cNvSpPr txBox="1"/>
          <p:nvPr/>
        </p:nvSpPr>
        <p:spPr>
          <a:xfrm>
            <a:off x="621482" y="1037839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SCIENCE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AECB4-AE2E-40C1-8447-174D98EC4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901" y="2032978"/>
            <a:ext cx="2595337" cy="3049763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4C686-7280-4500-A470-6D24CC41F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114" y="1903665"/>
            <a:ext cx="2595336" cy="312182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72C9A1-2915-4FA6-B541-D087CEE7BF51}"/>
              </a:ext>
            </a:extLst>
          </p:cNvPr>
          <p:cNvSpPr/>
          <p:nvPr/>
        </p:nvSpPr>
        <p:spPr>
          <a:xfrm>
            <a:off x="253157" y="5247223"/>
            <a:ext cx="3637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KRISHNESH KRISHNAKUMAR NAIR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95.8%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9ACE27-E896-40B2-A2F9-30FB42767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82" y="1975385"/>
            <a:ext cx="2778943" cy="3232004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68398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900286" y="5364327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PRATEEKSHA MAHESH SHET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95.4% 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6227055" y="5422826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SOORYASHANKAR JOY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95.4%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3F3A-09E3-4367-8BD8-2A653D6590B5}"/>
              </a:ext>
            </a:extLst>
          </p:cNvPr>
          <p:cNvSpPr txBox="1"/>
          <p:nvPr/>
        </p:nvSpPr>
        <p:spPr>
          <a:xfrm>
            <a:off x="621482" y="1037839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SCIENCE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705D8C-A1C3-41AB-B0FB-447C09B8B4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39"/>
          <a:stretch/>
        </p:blipFill>
        <p:spPr>
          <a:xfrm>
            <a:off x="1441941" y="1949715"/>
            <a:ext cx="2783250" cy="325941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DE901E-FCC2-4F9B-87C3-F95BE6FB09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17" r="3611"/>
          <a:stretch/>
        </p:blipFill>
        <p:spPr>
          <a:xfrm>
            <a:off x="6589468" y="1877959"/>
            <a:ext cx="2659307" cy="3331168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77900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F53FD-050E-41C4-8BB3-643734947402}"/>
              </a:ext>
            </a:extLst>
          </p:cNvPr>
          <p:cNvSpPr/>
          <p:nvPr/>
        </p:nvSpPr>
        <p:spPr>
          <a:xfrm>
            <a:off x="785361" y="5248961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MARYAM ABDUL AZIZ CHOGLE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319761" y="5209127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CHINMAY HALDULKAR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94.6% 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7920104" y="5144611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SAMUEL JOHN JOSHY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94.6%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3F3A-09E3-4367-8BD8-2A653D6590B5}"/>
              </a:ext>
            </a:extLst>
          </p:cNvPr>
          <p:cNvSpPr txBox="1"/>
          <p:nvPr/>
        </p:nvSpPr>
        <p:spPr>
          <a:xfrm>
            <a:off x="621482" y="1037839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SCIENCE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4B1FA1-CFDC-4DF4-9E4A-8BF0883FD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77" y="1880650"/>
            <a:ext cx="2901201" cy="3206698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6E250C-BF33-467B-A7B0-A3705931F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357" y="1882735"/>
            <a:ext cx="2879285" cy="3204613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D45638-0584-4AB1-A12D-6EC8647D9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584" y="1783925"/>
            <a:ext cx="2914473" cy="3303724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244297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F53FD-050E-41C4-8BB3-643734947402}"/>
              </a:ext>
            </a:extLst>
          </p:cNvPr>
          <p:cNvSpPr/>
          <p:nvPr/>
        </p:nvSpPr>
        <p:spPr>
          <a:xfrm>
            <a:off x="785361" y="5248961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RIDA KADAVANTHODE SHANI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319761" y="5209127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NEIRA NELLIN DSOUZA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3F3A-09E3-4367-8BD8-2A653D6590B5}"/>
              </a:ext>
            </a:extLst>
          </p:cNvPr>
          <p:cNvSpPr txBox="1"/>
          <p:nvPr/>
        </p:nvSpPr>
        <p:spPr>
          <a:xfrm>
            <a:off x="621482" y="1037839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SCIENCE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2FE2E8-0A59-4E68-B5F4-2F9B879A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023" y="1956033"/>
            <a:ext cx="2830905" cy="3126444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2651C6-A281-49C5-B461-73063F8A1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414" y="1950806"/>
            <a:ext cx="2771591" cy="313689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FA027D-54EC-42DF-9538-D3A768EFDD69}"/>
              </a:ext>
            </a:extLst>
          </p:cNvPr>
          <p:cNvSpPr/>
          <p:nvPr/>
        </p:nvSpPr>
        <p:spPr>
          <a:xfrm>
            <a:off x="8034491" y="5223068"/>
            <a:ext cx="36378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DHASVANTH MUTHUKUMAR GOKILA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94% ​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98C0F4-3F4A-4C93-B248-730DCCE57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0385" y="1950806"/>
            <a:ext cx="2760690" cy="314452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6393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2569030" y="289835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82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82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DC6786-DF19-4A33-85D1-704A3F144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96858"/>
              </p:ext>
            </p:extLst>
          </p:nvPr>
        </p:nvGraphicFramePr>
        <p:xfrm>
          <a:off x="1719945" y="1398246"/>
          <a:ext cx="9339941" cy="49298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39941">
                  <a:extLst>
                    <a:ext uri="{9D8B030D-6E8A-4147-A177-3AD203B41FA5}">
                      <a16:colId xmlns:a16="http://schemas.microsoft.com/office/drawing/2014/main" val="3121918201"/>
                    </a:ext>
                  </a:extLst>
                </a:gridCol>
              </a:tblGrid>
              <a:tr h="1709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HIGHLIGHTS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09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 students appeared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7662901"/>
                  </a:ext>
                </a:extLst>
              </a:tr>
              <a:tr h="163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33.63 % of students secured 90% and above (38 Students)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5779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86.72% of students secured 80% and above (98 Students)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4047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97.34% of students secured 75% and above (110 Students)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7733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of students passed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601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01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4166045" y="5264369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MIHIKA MANOJ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3F3A-09E3-4367-8BD8-2A653D6590B5}"/>
              </a:ext>
            </a:extLst>
          </p:cNvPr>
          <p:cNvSpPr txBox="1"/>
          <p:nvPr/>
        </p:nvSpPr>
        <p:spPr>
          <a:xfrm>
            <a:off x="621482" y="1037839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SCIENCE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F57A2-04EA-4B97-BAE3-D0B01594E3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90" r="4747"/>
          <a:stretch/>
        </p:blipFill>
        <p:spPr>
          <a:xfrm>
            <a:off x="4569520" y="1997269"/>
            <a:ext cx="2830905" cy="3136898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9714D0-55A8-4A92-9A77-B74D26B07070}"/>
              </a:ext>
            </a:extLst>
          </p:cNvPr>
          <p:cNvSpPr/>
          <p:nvPr/>
        </p:nvSpPr>
        <p:spPr>
          <a:xfrm>
            <a:off x="240482" y="5264369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JAYANTH RAMGANESH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93.6% ​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9A4DE9-50AC-4CD0-871A-1FA61F0FDC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41"/>
          <a:stretch/>
        </p:blipFill>
        <p:spPr>
          <a:xfrm>
            <a:off x="945657" y="1997269"/>
            <a:ext cx="2802949" cy="317501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8EE6C3-D2C4-4ABE-8F6B-EBC9C0E6CD91}"/>
              </a:ext>
            </a:extLst>
          </p:cNvPr>
          <p:cNvSpPr/>
          <p:nvPr/>
        </p:nvSpPr>
        <p:spPr>
          <a:xfrm>
            <a:off x="7875656" y="5377104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THANMAY PREBEESH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91.6%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BFD693-D9D4-4003-B4A8-8F7F441509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27" r="4293"/>
          <a:stretch/>
        </p:blipFill>
        <p:spPr>
          <a:xfrm>
            <a:off x="8380759" y="2122516"/>
            <a:ext cx="2663816" cy="3049763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297899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202382" y="5243606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RISHABH SAI VOBBILICHETTY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91% 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8183031" y="5243606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RAMYA SABHARWAL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90.2% 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43F3A-09E3-4367-8BD8-2A653D6590B5}"/>
              </a:ext>
            </a:extLst>
          </p:cNvPr>
          <p:cNvSpPr txBox="1"/>
          <p:nvPr/>
        </p:nvSpPr>
        <p:spPr>
          <a:xfrm>
            <a:off x="621482" y="1037839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SCIENCE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5D95A6-5F30-4B23-982A-7F2A6FB413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73" t="1964" b="8029"/>
          <a:stretch/>
        </p:blipFill>
        <p:spPr>
          <a:xfrm>
            <a:off x="785361" y="1994813"/>
            <a:ext cx="2701568" cy="310388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FDAFF3-AE2A-4D3D-A3DA-C3116D69A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8608" y="1938500"/>
            <a:ext cx="2701568" cy="3158879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0F9117-B920-4850-B09E-F585C40A0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634" y="1994813"/>
            <a:ext cx="2701568" cy="3103881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60A3214-0048-4F68-88FC-61D2A3C00AE8}"/>
              </a:ext>
            </a:extLst>
          </p:cNvPr>
          <p:cNvSpPr/>
          <p:nvPr/>
        </p:nvSpPr>
        <p:spPr>
          <a:xfrm>
            <a:off x="4025491" y="5243606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HANNAH PRINCE CHERIAN 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90.6% ​</a:t>
            </a:r>
          </a:p>
        </p:txBody>
      </p:sp>
    </p:spTree>
    <p:extLst>
      <p:ext uri="{BB962C8B-B14F-4D97-AF65-F5344CB8AC3E}">
        <p14:creationId xmlns:p14="http://schemas.microsoft.com/office/powerpoint/2010/main" val="259877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12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CHEMISTRY WITH 100%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086409" y="5163952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CHINMAY HALDULKAR​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94B1A5-0978-48B1-A878-AC55DCF5D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749" y="1930158"/>
            <a:ext cx="2991175" cy="3056308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076709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PSYCHOLOGY  WITH 100%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950A1C-0B01-4A8B-8F93-2929D8590BDF}"/>
              </a:ext>
            </a:extLst>
          </p:cNvPr>
          <p:cNvSpPr/>
          <p:nvPr/>
        </p:nvSpPr>
        <p:spPr>
          <a:xfrm>
            <a:off x="2357418" y="5286962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ADARA MOHAMMED ANJUM QURESHI ​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A18A23-1B42-47A8-8DBC-399F49207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990" y="2032282"/>
            <a:ext cx="2672480" cy="303087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9BC92B-537B-4299-96A7-F500FCA631A3}"/>
              </a:ext>
            </a:extLst>
          </p:cNvPr>
          <p:cNvSpPr/>
          <p:nvPr/>
        </p:nvSpPr>
        <p:spPr>
          <a:xfrm>
            <a:off x="6239009" y="5286961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 LAKSHMI KISHORE KUMAR​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12259-D89B-45D8-800F-53B3050E4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531" y="2032282"/>
            <a:ext cx="2590810" cy="296271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04871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COST ACCOUNTING WITH 100%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057885" y="5274604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AMRITHA LAXMI MUKESH​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04151-B81B-49BB-BD78-3502B21A6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723" y="2178395"/>
            <a:ext cx="2648178" cy="2926934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871981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INFORMATICS PRACTICES WITH 100%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3957811" y="5158737"/>
            <a:ext cx="3637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E546E-E3D9-472B-894C-14C72B276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129" y="1952886"/>
            <a:ext cx="2859021" cy="300563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2832743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PAINTING WITH  100%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277073" y="5378403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SHIVANI VENKATNARAYANAN 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94535-66D7-4E8B-B9CD-B52BAE0CD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75" y="2226726"/>
            <a:ext cx="2705101" cy="305990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786165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ARTIFICIAL INTELLIGENCE 100%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3769430" y="5274604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VRISHN VISWA SATHYA MOORTHY​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49C5E-DE55-4B6B-A981-73446F948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260" y="1971403"/>
            <a:ext cx="2918192" cy="308447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3306956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MARKETING WITH  100%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000634" y="5378403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 LAKSHMI KISHORE KUMAR​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7E269E-2CB9-4C69-B933-4CC481BED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156" y="2305050"/>
            <a:ext cx="2590810" cy="285774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3293302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ENGLISH WITH 99%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179528" y="5105328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 LAKSHMI KISHORE KUMAR ​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72D320-BEE8-45EF-AC52-50C93BD6B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681" y="2110550"/>
            <a:ext cx="2590810" cy="285774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398152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DC6786-DF19-4A33-85D1-704A3F144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39570"/>
              </p:ext>
            </p:extLst>
          </p:nvPr>
        </p:nvGraphicFramePr>
        <p:xfrm>
          <a:off x="1672244" y="1779066"/>
          <a:ext cx="9339941" cy="39608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39941">
                  <a:extLst>
                    <a:ext uri="{9D8B030D-6E8A-4147-A177-3AD203B41FA5}">
                      <a16:colId xmlns:a16="http://schemas.microsoft.com/office/drawing/2014/main" val="3121918201"/>
                    </a:ext>
                  </a:extLst>
                </a:gridCol>
              </a:tblGrid>
              <a:tr h="1709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 PASS IN CBSE GRADE 12 EXAMINATION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09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AVERAGE                           87.3%</a:t>
                      </a:r>
                    </a:p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GROUP AVERAGE           86.9% </a:t>
                      </a:r>
                    </a:p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COMMERCE GROUP AVERAGE    87.8%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76629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A4D338-9FBB-4E84-B2C3-61B157FDC8BF}"/>
              </a:ext>
            </a:extLst>
          </p:cNvPr>
          <p:cNvSpPr txBox="1"/>
          <p:nvPr/>
        </p:nvSpPr>
        <p:spPr>
          <a:xfrm>
            <a:off x="2569030" y="289835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82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82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67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BIOLOGY WITH 99%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3986182" y="5372295"/>
            <a:ext cx="3637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SAHARA PAUDEL​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6CEA2-6411-4BE9-A4E1-05B9841F0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615" y="1952886"/>
            <a:ext cx="2980988" cy="3292294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578095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998162"/>
            <a:ext cx="1157051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/>
                <a:cs typeface="Times New Roman"/>
              </a:rPr>
              <a:t>TOPPER IN COMPUTER SCIENCE  WITH 98%</a:t>
            </a:r>
            <a:endParaRPr lang="en-US" sz="28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3056926" y="5177855"/>
            <a:ext cx="3294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SYED ZIDANE IMRAN MUSHTAQ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8778332" y="5134939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PRATEEKSHA MAHESH SHET</a:t>
            </a:r>
          </a:p>
        </p:txBody>
      </p:sp>
      <p:pic>
        <p:nvPicPr>
          <p:cNvPr id="3" name="Picture 2" descr="A person in a red suit&#10;&#10;Description automatically generated">
            <a:extLst>
              <a:ext uri="{FF2B5EF4-FFF2-40B4-BE49-F238E27FC236}">
                <a16:creationId xmlns:a16="http://schemas.microsoft.com/office/drawing/2014/main" id="{ED741034-CC53-6EA1-4D43-A3C886301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72" y="1934309"/>
            <a:ext cx="2648883" cy="3123279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227B0-D2CB-4ADC-9D3B-C0A63FAEE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226" y="1934309"/>
            <a:ext cx="2655774" cy="3137968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328DE5-74AE-4A0C-A0D4-2AFAF5B3A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7886" y="1947406"/>
            <a:ext cx="2468139" cy="312646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FF4E04-C544-45E1-9A1A-D84A028CB75F}"/>
              </a:ext>
            </a:extLst>
          </p:cNvPr>
          <p:cNvSpPr/>
          <p:nvPr/>
        </p:nvSpPr>
        <p:spPr>
          <a:xfrm>
            <a:off x="160480" y="5159233"/>
            <a:ext cx="2938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KRISHNESH KRISHNAKUMAR NAIR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44353A-9180-4775-8BB9-7E2703B9BD0F}"/>
              </a:ext>
            </a:extLst>
          </p:cNvPr>
          <p:cNvSpPr/>
          <p:nvPr/>
        </p:nvSpPr>
        <p:spPr>
          <a:xfrm>
            <a:off x="6227055" y="5140183"/>
            <a:ext cx="3056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VISHAL RAGHAVENDRA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006BD-BC39-4848-93B2-AD3BA8951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873" y="1941910"/>
            <a:ext cx="2468138" cy="3121819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300806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TYPOGRAPHY &amp;COMPUTER APPLICATIONS WITH  99%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0648DD-2B80-4383-86E0-21D61DC45E31}"/>
              </a:ext>
            </a:extLst>
          </p:cNvPr>
          <p:cNvSpPr/>
          <p:nvPr/>
        </p:nvSpPr>
        <p:spPr>
          <a:xfrm>
            <a:off x="3031995" y="5858553"/>
            <a:ext cx="63901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DHASVANTH MUTHUKUMAR GOKILA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681C43-53A8-414A-9077-0D2537008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733" y="2545583"/>
            <a:ext cx="2760690" cy="314452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748126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MULTIMEDIA  WITH 98%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277073" y="5373713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JOSHUA SABHYA RODRICKS​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D9238-B8D5-4A5A-A606-05918A932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35" y="1873239"/>
            <a:ext cx="2862490" cy="337990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489969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ACCOUNTANCY  WITH 96%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007711" y="5261458"/>
            <a:ext cx="3637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SYED NAILAH JAFRI 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F8DDA-143E-44AC-BFF8-07B44FE47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011" y="1952886"/>
            <a:ext cx="2823255" cy="3097025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4132189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MATHS WITH 96%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E242C8-952F-4C13-B509-775B175A2D9D}"/>
              </a:ext>
            </a:extLst>
          </p:cNvPr>
          <p:cNvSpPr/>
          <p:nvPr/>
        </p:nvSpPr>
        <p:spPr>
          <a:xfrm>
            <a:off x="4255729" y="5296644"/>
            <a:ext cx="363785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SAMUEL JOHN JOSHY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70EDCD-CB91-4CFA-BF35-91E25608D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626" y="2087621"/>
            <a:ext cx="2858882" cy="3017708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571664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BUSINESS STUDIES  WITH 95%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0D50D7-16A7-49A6-AA1F-C8F9B97223BC}"/>
              </a:ext>
            </a:extLst>
          </p:cNvPr>
          <p:cNvSpPr/>
          <p:nvPr/>
        </p:nvSpPr>
        <p:spPr>
          <a:xfrm>
            <a:off x="3900661" y="5274604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ADARA MOHAMMED ANJUM QURESHI ​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F17688-D5B2-46CE-9003-4222737AE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970" y="2057400"/>
            <a:ext cx="2762950" cy="303087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371682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PHYSICS WITH 95%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2815067" y="5211018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SOORYASHANKAR JOY ​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0AFDD-C3E5-4B72-A4C0-7D4BA24151F0}"/>
              </a:ext>
            </a:extLst>
          </p:cNvPr>
          <p:cNvSpPr/>
          <p:nvPr/>
        </p:nvSpPr>
        <p:spPr>
          <a:xfrm>
            <a:off x="-208603" y="5236088"/>
            <a:ext cx="363785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KRISHNAKUMAR NAIR</a:t>
            </a:r>
          </a:p>
        </p:txBody>
      </p:sp>
      <p:pic>
        <p:nvPicPr>
          <p:cNvPr id="18" name="Picture 17" descr="A person in a red suit&#10;&#10;Description automatically generated">
            <a:extLst>
              <a:ext uri="{FF2B5EF4-FFF2-40B4-BE49-F238E27FC236}">
                <a16:creationId xmlns:a16="http://schemas.microsoft.com/office/drawing/2014/main" id="{E984D988-083D-40D8-BA73-229E47D0E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26" y="2380745"/>
            <a:ext cx="2574303" cy="2717115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B4A0F1-D855-42ED-B7BD-28454333B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355" y="2380744"/>
            <a:ext cx="2492863" cy="2717115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FB659F-1C65-4998-BE4E-B35615904037}"/>
              </a:ext>
            </a:extLst>
          </p:cNvPr>
          <p:cNvSpPr/>
          <p:nvPr/>
        </p:nvSpPr>
        <p:spPr>
          <a:xfrm>
            <a:off x="5914936" y="5250449"/>
            <a:ext cx="317210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SAMUEL JOHN JOSHY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57126A-F97B-480B-B9BB-1418A365F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923" y="2340905"/>
            <a:ext cx="2574303" cy="281630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55EA3-7D12-4B8F-99CE-8E387C3CC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8252" y="2331149"/>
            <a:ext cx="2574303" cy="2816303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FA42F1-CB0D-453C-B6CB-68DB24C8560E}"/>
              </a:ext>
            </a:extLst>
          </p:cNvPr>
          <p:cNvSpPr/>
          <p:nvPr/>
        </p:nvSpPr>
        <p:spPr>
          <a:xfrm>
            <a:off x="8502468" y="5233502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VISHAL RAGHAVENDRA NAYAK​</a:t>
            </a:r>
          </a:p>
        </p:txBody>
      </p:sp>
    </p:spTree>
    <p:extLst>
      <p:ext uri="{BB962C8B-B14F-4D97-AF65-F5344CB8AC3E}">
        <p14:creationId xmlns:p14="http://schemas.microsoft.com/office/powerpoint/2010/main" val="973231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PHYSICS WITH 95%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277073" y="5428409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PRATEEKSHA MAHESH SHET​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7914926" y="5535107"/>
            <a:ext cx="3637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SAHARA PAUDEL​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0AFDD-C3E5-4B72-A4C0-7D4BA24151F0}"/>
              </a:ext>
            </a:extLst>
          </p:cNvPr>
          <p:cNvSpPr/>
          <p:nvPr/>
        </p:nvSpPr>
        <p:spPr>
          <a:xfrm>
            <a:off x="447884" y="5461560"/>
            <a:ext cx="363785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NIHARIKA SURANA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FAA35B-1D0D-46B2-83B6-CCE1D2883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01" y="2336219"/>
            <a:ext cx="2943824" cy="299305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9F6BEB-F53C-47BE-B3B4-ECFA2DA2C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621" y="2336219"/>
            <a:ext cx="2829822" cy="3125341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4A4E68-B284-452A-BB0A-A6D187C00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0139" y="2336219"/>
            <a:ext cx="2720761" cy="312534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3805188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ECONOMICS WITH 95%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3900661" y="5274604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ADARA MOHAMMED ANJUM QURESHI 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57772-3151-4EA6-ACBF-C1F06967B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970" y="2057400"/>
            <a:ext cx="2762950" cy="303087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363668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2569030" y="289835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DC6786-DF19-4A33-85D1-704A3F144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22936"/>
              </p:ext>
            </p:extLst>
          </p:nvPr>
        </p:nvGraphicFramePr>
        <p:xfrm>
          <a:off x="2046940" y="1209105"/>
          <a:ext cx="8697260" cy="48106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48630">
                  <a:extLst>
                    <a:ext uri="{9D8B030D-6E8A-4147-A177-3AD203B41FA5}">
                      <a16:colId xmlns:a16="http://schemas.microsoft.com/office/drawing/2014/main" val="3121918201"/>
                    </a:ext>
                  </a:extLst>
                </a:gridCol>
                <a:gridCol w="4348630">
                  <a:extLst>
                    <a:ext uri="{9D8B030D-6E8A-4147-A177-3AD203B41FA5}">
                      <a16:colId xmlns:a16="http://schemas.microsoft.com/office/drawing/2014/main" val="788043109"/>
                    </a:ext>
                  </a:extLst>
                </a:gridCol>
              </a:tblGrid>
              <a:tr h="6083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WITH PERFECT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09310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50381131"/>
                  </a:ext>
                </a:extLst>
              </a:tr>
              <a:tr h="42851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CHINMAY HALDULKAR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3792852"/>
                  </a:ext>
                </a:extLst>
              </a:tr>
              <a:tr h="520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VRISHNVISWA SATHYA MOORTHI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ARTIFICIAL INTELLIGENCE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0107155"/>
                  </a:ext>
                </a:extLst>
              </a:tr>
              <a:tr h="520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AMRITHA LAXMI MUKESH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ACCOUNTANCY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1056523"/>
                  </a:ext>
                </a:extLst>
              </a:tr>
              <a:tr h="4285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SANA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INFORMATICS PRACTICE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7698870"/>
                  </a:ext>
                </a:extLst>
              </a:tr>
              <a:tr h="520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DIYA LAKSHMI KISHORE KUMAR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16763722"/>
                  </a:ext>
                </a:extLst>
              </a:tr>
              <a:tr h="4285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SHIVANI VENKATNARAYANAN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4981868"/>
                  </a:ext>
                </a:extLst>
              </a:tr>
              <a:tr h="520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ADARA MOHAMMED ANJUM QURESHI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4247228"/>
                  </a:ext>
                </a:extLst>
              </a:tr>
              <a:tr h="428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22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324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2" y="1167897"/>
            <a:ext cx="1157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TOPPER IN PHYSICAL EDUCATION WITH 94%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3900661" y="5274604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IMMANEUAL SAMPATH​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63D1F9-740C-4FF4-8E86-C9AF48F57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444" y="2135580"/>
            <a:ext cx="2762950" cy="299387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615570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CB5DB-C347-4E3A-B289-35451AC48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480" y="2434899"/>
            <a:ext cx="6662907" cy="19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F53FD-050E-41C4-8BB3-643734947402}"/>
              </a:ext>
            </a:extLst>
          </p:cNvPr>
          <p:cNvSpPr/>
          <p:nvPr/>
        </p:nvSpPr>
        <p:spPr>
          <a:xfrm>
            <a:off x="3047999" y="532454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 LAKSHMI KISHORE KUMAR   </a:t>
            </a:r>
          </a:p>
          <a:p>
            <a:pPr algn="ctr"/>
            <a:r>
              <a:rPr lang="en-US" sz="28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98​%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B7A64-143B-402C-AF43-5853EEE57218}"/>
              </a:ext>
            </a:extLst>
          </p:cNvPr>
          <p:cNvSpPr txBox="1"/>
          <p:nvPr/>
        </p:nvSpPr>
        <p:spPr>
          <a:xfrm>
            <a:off x="1259982" y="1128816"/>
            <a:ext cx="10279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SCHOOL TOPPER &amp;  COMMERCE GROUP TOPPER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3EC95-6C64-4872-971F-1A828425F1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82" r="4782" b="6353"/>
          <a:stretch/>
        </p:blipFill>
        <p:spPr>
          <a:xfrm>
            <a:off x="4614861" y="1893732"/>
            <a:ext cx="2801865" cy="3070536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204742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328873" y="1220317"/>
            <a:ext cx="563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SCIENCE GROUP TOPPER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EF53FD-050E-41C4-8BB3-643734947402}"/>
              </a:ext>
            </a:extLst>
          </p:cNvPr>
          <p:cNvSpPr/>
          <p:nvPr/>
        </p:nvSpPr>
        <p:spPr>
          <a:xfrm>
            <a:off x="280873" y="53966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SAHARA PAUDEL</a:t>
            </a:r>
          </a:p>
          <a:p>
            <a:pPr algn="ctr"/>
            <a:r>
              <a:rPr lang="en-US" sz="28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96.8</a:t>
            </a:r>
            <a:r>
              <a:rPr lang="en-US" sz="2800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742350" y="276459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FAF66-0AA1-448A-ADFE-1680C50C52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09" t="4024" r="3171" b="8640"/>
          <a:stretch/>
        </p:blipFill>
        <p:spPr>
          <a:xfrm>
            <a:off x="1931340" y="1976174"/>
            <a:ext cx="2795066" cy="3125535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19952-3584-4F0E-8C1F-2AA47E24A74D}"/>
              </a:ext>
            </a:extLst>
          </p:cNvPr>
          <p:cNvSpPr/>
          <p:nvPr/>
        </p:nvSpPr>
        <p:spPr>
          <a:xfrm>
            <a:off x="5632255" y="5396616"/>
            <a:ext cx="54738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ABHIRAM SARITH BHARATH</a:t>
            </a:r>
          </a:p>
          <a:p>
            <a:pPr algn="ctr"/>
            <a:r>
              <a:rPr lang="en-US" sz="28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96.8%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E01F2-2DE1-4737-B4A7-CE36244D0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43" r="4154"/>
          <a:stretch/>
        </p:blipFill>
        <p:spPr>
          <a:xfrm>
            <a:off x="7108419" y="2028594"/>
            <a:ext cx="2701568" cy="314452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14705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1" y="1167897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COMMERCE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EF53FD-050E-41C4-8BB3-643734947402}"/>
              </a:ext>
            </a:extLst>
          </p:cNvPr>
          <p:cNvSpPr/>
          <p:nvPr/>
        </p:nvSpPr>
        <p:spPr>
          <a:xfrm>
            <a:off x="85375" y="5144610"/>
            <a:ext cx="3703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 LAKSHMI KISHORE KUMAR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98% 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4035711" y="5207514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ADARA MOHAMMED ANJUM QURESHI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96.2% 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7920104" y="5144611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JOSHUA SABHYA RODRICKS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95.8% ​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6D2B33-F518-4288-A0C2-5677523C2E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82" r="4782" b="6353"/>
          <a:stretch/>
        </p:blipFill>
        <p:spPr>
          <a:xfrm>
            <a:off x="570309" y="1965548"/>
            <a:ext cx="2765669" cy="3070536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E03DEC-051F-4385-BF9F-AE2BEBB617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77" t="4232" r="6390" b="7141"/>
          <a:stretch/>
        </p:blipFill>
        <p:spPr>
          <a:xfrm>
            <a:off x="4458473" y="1993806"/>
            <a:ext cx="2765669" cy="307053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B5D867-01A8-4BDB-B6A5-6B80A563B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526" y="1913374"/>
            <a:ext cx="2627090" cy="3110050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</p:spTree>
    <p:extLst>
      <p:ext uri="{BB962C8B-B14F-4D97-AF65-F5344CB8AC3E}">
        <p14:creationId xmlns:p14="http://schemas.microsoft.com/office/powerpoint/2010/main" val="329744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1" y="1167897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COMMERCE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EF53FD-050E-41C4-8BB3-643734947402}"/>
              </a:ext>
            </a:extLst>
          </p:cNvPr>
          <p:cNvSpPr/>
          <p:nvPr/>
        </p:nvSpPr>
        <p:spPr>
          <a:xfrm>
            <a:off x="8099432" y="5493978"/>
            <a:ext cx="3703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94.6% 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5627C-113B-4D4F-A57F-286049B24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137" y="2285695"/>
            <a:ext cx="2744391" cy="306722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902E75-AFEC-49BA-89B0-D94217838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255" y="2285695"/>
            <a:ext cx="2821490" cy="306722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8C2FAE0-A4E3-4E78-8B39-0EF534522684}"/>
              </a:ext>
            </a:extLst>
          </p:cNvPr>
          <p:cNvSpPr/>
          <p:nvPr/>
        </p:nvSpPr>
        <p:spPr>
          <a:xfrm>
            <a:off x="4244102" y="5457457"/>
            <a:ext cx="3703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MAYUR PARTHIV SOHANLAL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94.6% 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E84C9-75F4-4806-9FC5-8C218215DC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72" y="2244004"/>
            <a:ext cx="2863718" cy="3057952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90FBF6-D7AA-4209-9B69-3A188AC747F5}"/>
              </a:ext>
            </a:extLst>
          </p:cNvPr>
          <p:cNvSpPr/>
          <p:nvPr/>
        </p:nvSpPr>
        <p:spPr>
          <a:xfrm>
            <a:off x="388772" y="5374900"/>
            <a:ext cx="3703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AYESHA SHAIBAZ BANDRI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95.2% ​</a:t>
            </a:r>
          </a:p>
        </p:txBody>
      </p:sp>
    </p:spTree>
    <p:extLst>
      <p:ext uri="{BB962C8B-B14F-4D97-AF65-F5344CB8AC3E}">
        <p14:creationId xmlns:p14="http://schemas.microsoft.com/office/powerpoint/2010/main" val="360047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19D4-1D26-405D-A1C1-C5793F23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5F33F-6441-4FD6-801C-866B7925B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1" y="282771"/>
            <a:ext cx="949241" cy="93754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8813A-EE32-41E4-A118-F034ADB6E7FB}"/>
              </a:ext>
            </a:extLst>
          </p:cNvPr>
          <p:cNvSpPr txBox="1"/>
          <p:nvPr/>
        </p:nvSpPr>
        <p:spPr>
          <a:xfrm>
            <a:off x="310741" y="1167897"/>
            <a:ext cx="11570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99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COMMERCE GROUP TOPPERS WITH 90% AND ABOVE</a:t>
            </a:r>
            <a:endParaRPr lang="en-US" sz="3200" b="1" dirty="0">
              <a:ln w="9525">
                <a:solidFill>
                  <a:srgbClr val="99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413D8-923F-475A-ACB0-4EAD55174529}"/>
              </a:ext>
            </a:extLst>
          </p:cNvPr>
          <p:cNvSpPr txBox="1"/>
          <p:nvPr/>
        </p:nvSpPr>
        <p:spPr>
          <a:xfrm>
            <a:off x="2895602" y="200214"/>
            <a:ext cx="666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601016"/>
                  </a:solidFill>
                  <a:prstDash val="solid"/>
                </a:ln>
                <a:solidFill>
                  <a:srgbClr val="990000"/>
                </a:solidFill>
                <a:latin typeface="Algerian" panose="04020705040A02060702" pitchFamily="82" charset="0"/>
              </a:rPr>
              <a:t>GRADE 12 BOARD RESULT</a:t>
            </a:r>
            <a:endParaRPr lang="en-US" sz="3200" b="1" dirty="0">
              <a:ln w="9525">
                <a:solidFill>
                  <a:srgbClr val="601016"/>
                </a:solidFill>
                <a:prstDash val="solid"/>
              </a:ln>
              <a:solidFill>
                <a:srgbClr val="99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05D65-D545-4ABF-84D4-ADE00B78FFA0}"/>
              </a:ext>
            </a:extLst>
          </p:cNvPr>
          <p:cNvSpPr/>
          <p:nvPr/>
        </p:nvSpPr>
        <p:spPr>
          <a:xfrm>
            <a:off x="551846" y="5248961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MURTAZA YUSUF BARODAWALA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94% 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F1803-714F-41F9-AF5A-E40C525C4E32}"/>
              </a:ext>
            </a:extLst>
          </p:cNvPr>
          <p:cNvSpPr/>
          <p:nvPr/>
        </p:nvSpPr>
        <p:spPr>
          <a:xfrm>
            <a:off x="4069619" y="5274604"/>
            <a:ext cx="3637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SANIA GLADSON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93.6% ​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1F8FC4-4335-435F-AED4-6004088E89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44" r="7416" b="2045"/>
          <a:stretch/>
        </p:blipFill>
        <p:spPr>
          <a:xfrm>
            <a:off x="1057228" y="2034792"/>
            <a:ext cx="2627091" cy="307053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22E417-417D-41A7-BA06-D66FF89A0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001" y="2034791"/>
            <a:ext cx="2627090" cy="3070537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791419-54DB-4F8D-A09F-BBB69E484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402" y="2030736"/>
            <a:ext cx="2661286" cy="2965803"/>
          </a:xfrm>
          <a:prstGeom prst="rect">
            <a:avLst/>
          </a:prstGeom>
          <a:ln w="38100">
            <a:solidFill>
              <a:srgbClr val="82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37F7F-6F1B-43B4-ACDD-F761C8E6751A}"/>
              </a:ext>
            </a:extLst>
          </p:cNvPr>
          <p:cNvSpPr/>
          <p:nvPr/>
        </p:nvSpPr>
        <p:spPr>
          <a:xfrm>
            <a:off x="7878118" y="5196539"/>
            <a:ext cx="363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AMRITHA LAXMI MUKESH </a:t>
            </a:r>
          </a:p>
          <a:p>
            <a:pPr algn="ctr"/>
            <a:r>
              <a:rPr lang="en-US" sz="2400" b="1" dirty="0">
                <a:solidFill>
                  <a:srgbClr val="7A00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93.4% ​</a:t>
            </a:r>
          </a:p>
        </p:txBody>
      </p:sp>
    </p:spTree>
    <p:extLst>
      <p:ext uri="{BB962C8B-B14F-4D97-AF65-F5344CB8AC3E}">
        <p14:creationId xmlns:p14="http://schemas.microsoft.com/office/powerpoint/2010/main" val="222901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64A0B502A6946A335ABFE5DCE4D52" ma:contentTypeVersion="18" ma:contentTypeDescription="Create a new document." ma:contentTypeScope="" ma:versionID="62255a4390b582651458ecc9f265c43c">
  <xsd:schema xmlns:xsd="http://www.w3.org/2001/XMLSchema" xmlns:xs="http://www.w3.org/2001/XMLSchema" xmlns:p="http://schemas.microsoft.com/office/2006/metadata/properties" xmlns:ns3="296c879c-3705-49fc-bfd5-18be2429e93f" xmlns:ns4="9f094474-2eca-463f-9195-0368765ea746" targetNamespace="http://schemas.microsoft.com/office/2006/metadata/properties" ma:root="true" ma:fieldsID="728e14937c621e83b11af0e4daf6dd66" ns3:_="" ns4:_="">
    <xsd:import namespace="296c879c-3705-49fc-bfd5-18be2429e93f"/>
    <xsd:import namespace="9f094474-2eca-463f-9195-0368765ea7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c879c-3705-49fc-bfd5-18be2429e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94474-2eca-463f-9195-0368765ea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6c879c-3705-49fc-bfd5-18be2429e93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306067-6C90-4BF7-90A9-851DA76CD0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6c879c-3705-49fc-bfd5-18be2429e93f"/>
    <ds:schemaRef ds:uri="9f094474-2eca-463f-9195-0368765ea7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5F58B5-119A-48AE-84C5-683DE49AE324}">
  <ds:schemaRefs>
    <ds:schemaRef ds:uri="9f094474-2eca-463f-9195-0368765ea746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296c879c-3705-49fc-bfd5-18be2429e93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E44C53-9219-4A01-9D8A-43465C76B0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872</Words>
  <Application>Microsoft Office PowerPoint</Application>
  <PresentationFormat>Widescreen</PresentationFormat>
  <Paragraphs>224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 Thomas T</dc:creator>
  <cp:lastModifiedBy>Sini Thomas T</cp:lastModifiedBy>
  <cp:revision>58</cp:revision>
  <dcterms:created xsi:type="dcterms:W3CDTF">2024-05-01T17:24:55Z</dcterms:created>
  <dcterms:modified xsi:type="dcterms:W3CDTF">2024-08-23T04:50:05Z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0x010100C9D64A0B502A6946A335ABFE5DCE4D52</vt:lpwstr>
  </property>
</Properties>
</file>